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Lst>
  <p:sldSz cy="5143500" cx="9144000"/>
  <p:notesSz cx="6858000" cy="9144000"/>
  <p:embeddedFontLst>
    <p:embeddedFont>
      <p:font typeface="Roboto"/>
      <p:regular r:id="rId15"/>
      <p:bold r:id="rId16"/>
      <p:italic r:id="rId17"/>
      <p:boldItalic r:id="rId18"/>
    </p:embeddedFont>
    <p:embeddedFont>
      <p:font typeface="Merriweath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font" Target="fonts/Merriweather-bold.fntdata"/><Relationship Id="rId11" Type="http://schemas.openxmlformats.org/officeDocument/2006/relationships/slide" Target="slides/slide7.xml"/><Relationship Id="rId22" Type="http://schemas.openxmlformats.org/officeDocument/2006/relationships/font" Target="fonts/Merriweather-boldItalic.fntdata"/><Relationship Id="rId10" Type="http://schemas.openxmlformats.org/officeDocument/2006/relationships/slide" Target="slides/slide6.xml"/><Relationship Id="rId21" Type="http://schemas.openxmlformats.org/officeDocument/2006/relationships/font" Target="fonts/Merriweather-italic.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Roboto-regular.fntdata"/><Relationship Id="rId14" Type="http://schemas.openxmlformats.org/officeDocument/2006/relationships/slide" Target="slides/slide10.xml"/><Relationship Id="rId17" Type="http://schemas.openxmlformats.org/officeDocument/2006/relationships/font" Target="fonts/Roboto-italic.fntdata"/><Relationship Id="rId16" Type="http://schemas.openxmlformats.org/officeDocument/2006/relationships/font" Target="fonts/Roboto-bold.fntdata"/><Relationship Id="rId5" Type="http://schemas.openxmlformats.org/officeDocument/2006/relationships/slide" Target="slides/slide1.xml"/><Relationship Id="rId19" Type="http://schemas.openxmlformats.org/officeDocument/2006/relationships/font" Target="fonts/Merriweather-regular.fntdata"/><Relationship Id="rId6" Type="http://schemas.openxmlformats.org/officeDocument/2006/relationships/slide" Target="slides/slide2.xml"/><Relationship Id="rId18" Type="http://schemas.openxmlformats.org/officeDocument/2006/relationships/font" Target="fonts/Roboto-bold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wrap="square" tIns="91425"/>
          <a:lstStyle>
            <a:lvl1pPr indent="-298450" lvl="0" marL="4572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1pPr>
            <a:lvl2pPr indent="-298450" lvl="1" marL="9144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2pPr>
            <a:lvl3pPr indent="-298450" lvl="2" marL="13716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3pPr>
            <a:lvl4pPr indent="-298450" lvl="3" marL="18288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4pPr>
            <a:lvl5pPr indent="-298450" lvl="4" marL="22860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5pPr>
            <a:lvl6pPr indent="-298450" lvl="5" marL="27432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6pPr>
            <a:lvl7pPr indent="-298450" lvl="6" marL="32004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7pPr>
            <a:lvl8pPr indent="-298450" lvl="7" marL="36576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8pPr>
            <a:lvl9pPr indent="-298450" lvl="8" marL="4114800" marR="0" rtl="0" algn="l">
              <a:spcBef>
                <a:spcPts val="0"/>
              </a:spcBef>
              <a:spcAft>
                <a:spcPts val="0"/>
              </a:spcAft>
              <a:buClr>
                <a:schemeClr val="dk1"/>
              </a:buClr>
              <a:buSzPts val="1100"/>
              <a:buFont typeface="Arial"/>
              <a:buChar char="■"/>
              <a:defRPr b="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Shape 6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2" name="Shape 62"/>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9" name="Shape 119"/>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Shape 6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9" name="Shape 69"/>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Shape 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5" name="Shape 75"/>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1" name="Shape 81"/>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8" name="Shape 88"/>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4" name="Shape 94"/>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0" name="Shape 100"/>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 name="Shape 105"/>
        <p:cNvGrpSpPr/>
        <p:nvPr/>
      </p:nvGrpSpPr>
      <p:grpSpPr>
        <a:xfrm>
          <a:off x="0" y="0"/>
          <a:ext cx="0" cy="0"/>
          <a:chOff x="0" y="0"/>
          <a:chExt cx="0" cy="0"/>
        </a:xfrm>
      </p:grpSpPr>
      <p:sp>
        <p:nvSpPr>
          <p:cNvPr id="106" name="Shape 10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7" name="Shape 107"/>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3" name="Shape 113"/>
          <p:cNvSpPr txBox="1"/>
          <p:nvPr>
            <p:ph idx="1" type="body"/>
          </p:nvPr>
        </p:nvSpPr>
        <p:spPr>
          <a:xfrm>
            <a:off x="685800" y="4343400"/>
            <a:ext cx="5486400" cy="4114800"/>
          </a:xfrm>
          <a:prstGeom prst="rect">
            <a:avLst/>
          </a:prstGeom>
          <a:noFill/>
          <a:ln>
            <a:noFill/>
          </a:ln>
        </p:spPr>
        <p:txBody>
          <a:bodyPr anchorCtr="0" anchor="t" bIns="91425" lIns="91425" rIns="91425" wrap="square" tIns="91425">
            <a:noAutofit/>
          </a:bodyPr>
          <a:lstStyle/>
          <a:p>
            <a:pPr indent="0" lvl="0" marL="0" marR="0" rtl="0" algn="l">
              <a:spcBef>
                <a:spcPts val="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bg>
      <p:bgPr>
        <a:solidFill>
          <a:schemeClr val="dk1"/>
        </a:solidFill>
      </p:bgPr>
    </p:bg>
    <p:spTree>
      <p:nvGrpSpPr>
        <p:cNvPr id="9" name="Shape 9"/>
        <p:cNvGrpSpPr/>
        <p:nvPr/>
      </p:nvGrpSpPr>
      <p:grpSpPr>
        <a:xfrm>
          <a:off x="0" y="0"/>
          <a:ext cx="0" cy="0"/>
          <a:chOff x="0" y="0"/>
          <a:chExt cx="0" cy="0"/>
        </a:xfrm>
      </p:grpSpPr>
      <p:sp>
        <p:nvSpPr>
          <p:cNvPr id="10" name="Shape 10"/>
          <p:cNvSpPr/>
          <p:nvPr/>
        </p:nvSpPr>
        <p:spPr>
          <a:xfrm>
            <a:off x="-125" y="0"/>
            <a:ext cx="9144250" cy="4398100"/>
          </a:xfrm>
          <a:custGeom>
            <a:pathLst>
              <a:path extrusionOk="0" h="120000" w="120000">
                <a:moveTo>
                  <a:pt x="0" y="0"/>
                </a:moveTo>
                <a:lnTo>
                  <a:pt x="120000" y="0"/>
                </a:lnTo>
                <a:lnTo>
                  <a:pt x="119996" y="48371"/>
                </a:lnTo>
                <a:lnTo>
                  <a:pt x="0" y="120000"/>
                </a:lnTo>
                <a:close/>
              </a:path>
            </a:pathLst>
          </a:custGeom>
          <a:solidFill>
            <a:schemeClr val="lt1"/>
          </a:solidFill>
          <a:ln>
            <a:noFill/>
          </a:ln>
        </p:spPr>
      </p:sp>
      <p:sp>
        <p:nvSpPr>
          <p:cNvPr id="11" name="Shape 11"/>
          <p:cNvSpPr txBox="1"/>
          <p:nvPr>
            <p:ph type="ctrTitle"/>
          </p:nvPr>
        </p:nvSpPr>
        <p:spPr>
          <a:xfrm>
            <a:off x="311700" y="539725"/>
            <a:ext cx="8520600" cy="12825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accent1"/>
              </a:buClr>
              <a:buSzPts val="3600"/>
              <a:buFont typeface="Merriweather"/>
              <a:buNone/>
              <a:defRPr b="0" i="0" sz="3600" u="none" cap="none" strike="noStrike">
                <a:solidFill>
                  <a:schemeClr val="accent1"/>
                </a:solidFill>
                <a:latin typeface="Merriweather"/>
                <a:ea typeface="Merriweather"/>
                <a:cs typeface="Merriweather"/>
                <a:sym typeface="Merriweather"/>
              </a:defRPr>
            </a:lvl1pPr>
            <a:lvl2pPr indent="0" lvl="1">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2pPr>
            <a:lvl3pPr indent="0" lvl="2">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3pPr>
            <a:lvl4pPr indent="0" lvl="3">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4pPr>
            <a:lvl5pPr indent="0" lvl="4">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5pPr>
            <a:lvl6pPr indent="0" lvl="5">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6pPr>
            <a:lvl7pPr indent="0" lvl="6">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7pPr>
            <a:lvl8pPr indent="0" lvl="7">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8pPr>
            <a:lvl9pPr indent="0" lvl="8">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9pPr>
          </a:lstStyle>
          <a:p/>
        </p:txBody>
      </p:sp>
      <p:sp>
        <p:nvSpPr>
          <p:cNvPr id="12" name="Shape 12"/>
          <p:cNvSpPr txBox="1"/>
          <p:nvPr>
            <p:ph idx="1" type="subTitle"/>
          </p:nvPr>
        </p:nvSpPr>
        <p:spPr>
          <a:xfrm>
            <a:off x="311700" y="1878560"/>
            <a:ext cx="4242600" cy="738300"/>
          </a:xfrm>
          <a:prstGeom prst="rect">
            <a:avLst/>
          </a:prstGeom>
          <a:noFill/>
          <a:ln>
            <a:noFill/>
          </a:ln>
        </p:spPr>
        <p:txBody>
          <a:bodyPr anchorCtr="0" anchor="t" bIns="91425" lIns="91425" rIns="91425" wrap="square" tIns="91425"/>
          <a:lstStyle>
            <a:lvl1pPr indent="-311150" lvl="0" marL="457200" marR="0" rtl="0" algn="l">
              <a:lnSpc>
                <a:spcPct val="100000"/>
              </a:lnSpc>
              <a:spcBef>
                <a:spcPts val="0"/>
              </a:spcBef>
              <a:spcAft>
                <a:spcPts val="0"/>
              </a:spcAft>
              <a:buClr>
                <a:schemeClr val="lt2"/>
              </a:buClr>
              <a:buSzPts val="1600"/>
              <a:buFont typeface="Roboto"/>
              <a:buNone/>
              <a:defRPr b="0" i="0" sz="1600" u="none" cap="none" strike="noStrike">
                <a:solidFill>
                  <a:schemeClr val="lt2"/>
                </a:solidFill>
                <a:latin typeface="Roboto"/>
                <a:ea typeface="Roboto"/>
                <a:cs typeface="Roboto"/>
                <a:sym typeface="Roboto"/>
              </a:defRPr>
            </a:lvl1pPr>
            <a:lvl2pPr indent="-298450" lvl="1" marL="914400" marR="0" rtl="0" algn="l">
              <a:lnSpc>
                <a:spcPct val="100000"/>
              </a:lnSpc>
              <a:spcBef>
                <a:spcPts val="0"/>
              </a:spcBef>
              <a:spcAft>
                <a:spcPts val="0"/>
              </a:spcAft>
              <a:buClr>
                <a:schemeClr val="lt2"/>
              </a:buClr>
              <a:buSzPts val="1600"/>
              <a:buFont typeface="Roboto"/>
              <a:buNone/>
              <a:defRPr b="0" i="0" sz="1600" u="none" cap="none" strike="noStrike">
                <a:solidFill>
                  <a:schemeClr val="lt2"/>
                </a:solidFill>
                <a:latin typeface="Roboto"/>
                <a:ea typeface="Roboto"/>
                <a:cs typeface="Roboto"/>
                <a:sym typeface="Roboto"/>
              </a:defRPr>
            </a:lvl2pPr>
            <a:lvl3pPr indent="-298450" lvl="2" marL="1371600" marR="0" rtl="0" algn="l">
              <a:lnSpc>
                <a:spcPct val="100000"/>
              </a:lnSpc>
              <a:spcBef>
                <a:spcPts val="0"/>
              </a:spcBef>
              <a:spcAft>
                <a:spcPts val="0"/>
              </a:spcAft>
              <a:buClr>
                <a:schemeClr val="lt2"/>
              </a:buClr>
              <a:buSzPts val="1600"/>
              <a:buFont typeface="Roboto"/>
              <a:buNone/>
              <a:defRPr b="0" i="0" sz="1600" u="none" cap="none" strike="noStrike">
                <a:solidFill>
                  <a:schemeClr val="lt2"/>
                </a:solidFill>
                <a:latin typeface="Roboto"/>
                <a:ea typeface="Roboto"/>
                <a:cs typeface="Roboto"/>
                <a:sym typeface="Roboto"/>
              </a:defRPr>
            </a:lvl3pPr>
            <a:lvl4pPr indent="-298450" lvl="3" marL="1828800" marR="0" rtl="0" algn="l">
              <a:lnSpc>
                <a:spcPct val="100000"/>
              </a:lnSpc>
              <a:spcBef>
                <a:spcPts val="0"/>
              </a:spcBef>
              <a:spcAft>
                <a:spcPts val="0"/>
              </a:spcAft>
              <a:buClr>
                <a:schemeClr val="lt2"/>
              </a:buClr>
              <a:buSzPts val="1600"/>
              <a:buFont typeface="Roboto"/>
              <a:buNone/>
              <a:defRPr b="0" i="0" sz="1600" u="none" cap="none" strike="noStrike">
                <a:solidFill>
                  <a:schemeClr val="lt2"/>
                </a:solidFill>
                <a:latin typeface="Roboto"/>
                <a:ea typeface="Roboto"/>
                <a:cs typeface="Roboto"/>
                <a:sym typeface="Roboto"/>
              </a:defRPr>
            </a:lvl4pPr>
            <a:lvl5pPr indent="-298450" lvl="4" marL="2286000" marR="0" rtl="0" algn="l">
              <a:lnSpc>
                <a:spcPct val="100000"/>
              </a:lnSpc>
              <a:spcBef>
                <a:spcPts val="0"/>
              </a:spcBef>
              <a:spcAft>
                <a:spcPts val="0"/>
              </a:spcAft>
              <a:buClr>
                <a:schemeClr val="lt2"/>
              </a:buClr>
              <a:buSzPts val="1600"/>
              <a:buFont typeface="Roboto"/>
              <a:buNone/>
              <a:defRPr b="0" i="0" sz="1600" u="none" cap="none" strike="noStrike">
                <a:solidFill>
                  <a:schemeClr val="lt2"/>
                </a:solidFill>
                <a:latin typeface="Roboto"/>
                <a:ea typeface="Roboto"/>
                <a:cs typeface="Roboto"/>
                <a:sym typeface="Roboto"/>
              </a:defRPr>
            </a:lvl5pPr>
            <a:lvl6pPr indent="-298450" lvl="5" marL="2743200" marR="0" rtl="0" algn="l">
              <a:lnSpc>
                <a:spcPct val="100000"/>
              </a:lnSpc>
              <a:spcBef>
                <a:spcPts val="0"/>
              </a:spcBef>
              <a:spcAft>
                <a:spcPts val="0"/>
              </a:spcAft>
              <a:buClr>
                <a:schemeClr val="lt2"/>
              </a:buClr>
              <a:buSzPts val="1600"/>
              <a:buFont typeface="Roboto"/>
              <a:buNone/>
              <a:defRPr b="0" i="0" sz="1600" u="none" cap="none" strike="noStrike">
                <a:solidFill>
                  <a:schemeClr val="lt2"/>
                </a:solidFill>
                <a:latin typeface="Roboto"/>
                <a:ea typeface="Roboto"/>
                <a:cs typeface="Roboto"/>
                <a:sym typeface="Roboto"/>
              </a:defRPr>
            </a:lvl6pPr>
            <a:lvl7pPr indent="-298450" lvl="6" marL="3200400" marR="0" rtl="0" algn="l">
              <a:lnSpc>
                <a:spcPct val="100000"/>
              </a:lnSpc>
              <a:spcBef>
                <a:spcPts val="0"/>
              </a:spcBef>
              <a:spcAft>
                <a:spcPts val="0"/>
              </a:spcAft>
              <a:buClr>
                <a:schemeClr val="lt2"/>
              </a:buClr>
              <a:buSzPts val="1600"/>
              <a:buFont typeface="Roboto"/>
              <a:buNone/>
              <a:defRPr b="0" i="0" sz="1600" u="none" cap="none" strike="noStrike">
                <a:solidFill>
                  <a:schemeClr val="lt2"/>
                </a:solidFill>
                <a:latin typeface="Roboto"/>
                <a:ea typeface="Roboto"/>
                <a:cs typeface="Roboto"/>
                <a:sym typeface="Roboto"/>
              </a:defRPr>
            </a:lvl7pPr>
            <a:lvl8pPr indent="-298450" lvl="7" marL="3657600" marR="0" rtl="0" algn="l">
              <a:lnSpc>
                <a:spcPct val="100000"/>
              </a:lnSpc>
              <a:spcBef>
                <a:spcPts val="0"/>
              </a:spcBef>
              <a:spcAft>
                <a:spcPts val="0"/>
              </a:spcAft>
              <a:buClr>
                <a:schemeClr val="lt2"/>
              </a:buClr>
              <a:buSzPts val="1600"/>
              <a:buFont typeface="Roboto"/>
              <a:buNone/>
              <a:defRPr b="0" i="0" sz="1600" u="none" cap="none" strike="noStrike">
                <a:solidFill>
                  <a:schemeClr val="lt2"/>
                </a:solidFill>
                <a:latin typeface="Roboto"/>
                <a:ea typeface="Roboto"/>
                <a:cs typeface="Roboto"/>
                <a:sym typeface="Roboto"/>
              </a:defRPr>
            </a:lvl8pPr>
            <a:lvl9pPr indent="-298450" lvl="8" marL="4114800" marR="0" rtl="0" algn="l">
              <a:lnSpc>
                <a:spcPct val="100000"/>
              </a:lnSpc>
              <a:spcBef>
                <a:spcPts val="0"/>
              </a:spcBef>
              <a:spcAft>
                <a:spcPts val="0"/>
              </a:spcAft>
              <a:buClr>
                <a:schemeClr val="lt2"/>
              </a:buClr>
              <a:buSzPts val="1600"/>
              <a:buFont typeface="Roboto"/>
              <a:buNone/>
              <a:defRPr b="0" i="0" sz="1600" u="none" cap="none" strike="noStrike">
                <a:solidFill>
                  <a:schemeClr val="lt2"/>
                </a:solidFill>
                <a:latin typeface="Roboto"/>
                <a:ea typeface="Roboto"/>
                <a:cs typeface="Roboto"/>
                <a:sym typeface="Roboto"/>
              </a:defRPr>
            </a:lvl9pPr>
          </a:lstStyle>
          <a:p/>
        </p:txBody>
      </p:sp>
      <p:sp>
        <p:nvSpPr>
          <p:cNvPr id="13" name="Shape 13"/>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chemeClr val="lt1"/>
              </a:buClr>
              <a:buSzPts val="1400"/>
              <a:buFont typeface="Arial"/>
              <a:buNone/>
            </a:pPr>
            <a:fld id="{00000000-1234-1234-1234-123412341234}" type="slidenum">
              <a:rPr b="0" i="0" lang="en" sz="1400" u="none" cap="none" strike="noStrike">
                <a:solidFill>
                  <a:schemeClr val="lt1"/>
                </a:solidFill>
                <a:latin typeface="Arial"/>
                <a:ea typeface="Arial"/>
                <a:cs typeface="Arial"/>
                <a:sym typeface="Arial"/>
              </a:rPr>
              <a:t>‹#›</a:t>
            </a:fld>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bg>
      <p:bgPr>
        <a:solidFill>
          <a:schemeClr val="dk1"/>
        </a:solidFill>
      </p:bgPr>
    </p:bg>
    <p:spTree>
      <p:nvGrpSpPr>
        <p:cNvPr id="54" name="Shape 54"/>
        <p:cNvGrpSpPr/>
        <p:nvPr/>
      </p:nvGrpSpPr>
      <p:grpSpPr>
        <a:xfrm>
          <a:off x="0" y="0"/>
          <a:ext cx="0" cy="0"/>
          <a:chOff x="0" y="0"/>
          <a:chExt cx="0" cy="0"/>
        </a:xfrm>
      </p:grpSpPr>
      <p:sp>
        <p:nvSpPr>
          <p:cNvPr id="55" name="Shape 55"/>
          <p:cNvSpPr txBox="1"/>
          <p:nvPr>
            <p:ph type="title"/>
          </p:nvPr>
        </p:nvSpPr>
        <p:spPr>
          <a:xfrm>
            <a:off x="311750" y="831175"/>
            <a:ext cx="5334900" cy="1244700"/>
          </a:xfrm>
          <a:prstGeom prst="rect">
            <a:avLst/>
          </a:prstGeom>
          <a:noFill/>
          <a:ln>
            <a:noFill/>
          </a:ln>
        </p:spPr>
        <p:txBody>
          <a:bodyPr anchorCtr="0" anchor="b" bIns="91425" lIns="91425" rIns="91425" wrap="square" tIns="91425"/>
          <a:lstStyle>
            <a:lvl1pPr indent="0" lvl="0" marL="0" marR="0" rtl="0" algn="l">
              <a:lnSpc>
                <a:spcPct val="100000"/>
              </a:lnSpc>
              <a:spcBef>
                <a:spcPts val="0"/>
              </a:spcBef>
              <a:spcAft>
                <a:spcPts val="0"/>
              </a:spcAft>
              <a:buClr>
                <a:schemeClr val="lt1"/>
              </a:buClr>
              <a:buSzPts val="10000"/>
              <a:buFont typeface="Merriweather"/>
              <a:buNone/>
              <a:defRPr b="0" i="0" sz="10000" u="none" cap="none" strike="noStrike">
                <a:solidFill>
                  <a:schemeClr val="lt1"/>
                </a:solidFill>
                <a:latin typeface="Merriweather"/>
                <a:ea typeface="Merriweather"/>
                <a:cs typeface="Merriweather"/>
                <a:sym typeface="Merriweather"/>
              </a:defRPr>
            </a:lvl1pPr>
            <a:lvl2pPr indent="0" lvl="1">
              <a:spcBef>
                <a:spcPts val="0"/>
              </a:spcBef>
              <a:spcAft>
                <a:spcPts val="0"/>
              </a:spcAft>
              <a:buClr>
                <a:schemeClr val="lt1"/>
              </a:buClr>
              <a:buSzPts val="10000"/>
              <a:buFont typeface="Merriweather"/>
              <a:buNone/>
              <a:defRPr sz="10000">
                <a:solidFill>
                  <a:schemeClr val="lt1"/>
                </a:solidFill>
                <a:latin typeface="Merriweather"/>
                <a:ea typeface="Merriweather"/>
                <a:cs typeface="Merriweather"/>
                <a:sym typeface="Merriweather"/>
              </a:defRPr>
            </a:lvl2pPr>
            <a:lvl3pPr indent="0" lvl="2">
              <a:spcBef>
                <a:spcPts val="0"/>
              </a:spcBef>
              <a:spcAft>
                <a:spcPts val="0"/>
              </a:spcAft>
              <a:buClr>
                <a:schemeClr val="lt1"/>
              </a:buClr>
              <a:buSzPts val="10000"/>
              <a:buFont typeface="Merriweather"/>
              <a:buNone/>
              <a:defRPr sz="10000">
                <a:solidFill>
                  <a:schemeClr val="lt1"/>
                </a:solidFill>
                <a:latin typeface="Merriweather"/>
                <a:ea typeface="Merriweather"/>
                <a:cs typeface="Merriweather"/>
                <a:sym typeface="Merriweather"/>
              </a:defRPr>
            </a:lvl3pPr>
            <a:lvl4pPr indent="0" lvl="3">
              <a:spcBef>
                <a:spcPts val="0"/>
              </a:spcBef>
              <a:spcAft>
                <a:spcPts val="0"/>
              </a:spcAft>
              <a:buClr>
                <a:schemeClr val="lt1"/>
              </a:buClr>
              <a:buSzPts val="10000"/>
              <a:buFont typeface="Merriweather"/>
              <a:buNone/>
              <a:defRPr sz="10000">
                <a:solidFill>
                  <a:schemeClr val="lt1"/>
                </a:solidFill>
                <a:latin typeface="Merriweather"/>
                <a:ea typeface="Merriweather"/>
                <a:cs typeface="Merriweather"/>
                <a:sym typeface="Merriweather"/>
              </a:defRPr>
            </a:lvl4pPr>
            <a:lvl5pPr indent="0" lvl="4">
              <a:spcBef>
                <a:spcPts val="0"/>
              </a:spcBef>
              <a:spcAft>
                <a:spcPts val="0"/>
              </a:spcAft>
              <a:buClr>
                <a:schemeClr val="lt1"/>
              </a:buClr>
              <a:buSzPts val="10000"/>
              <a:buFont typeface="Merriweather"/>
              <a:buNone/>
              <a:defRPr sz="10000">
                <a:solidFill>
                  <a:schemeClr val="lt1"/>
                </a:solidFill>
                <a:latin typeface="Merriweather"/>
                <a:ea typeface="Merriweather"/>
                <a:cs typeface="Merriweather"/>
                <a:sym typeface="Merriweather"/>
              </a:defRPr>
            </a:lvl5pPr>
            <a:lvl6pPr indent="0" lvl="5">
              <a:spcBef>
                <a:spcPts val="0"/>
              </a:spcBef>
              <a:spcAft>
                <a:spcPts val="0"/>
              </a:spcAft>
              <a:buClr>
                <a:schemeClr val="lt1"/>
              </a:buClr>
              <a:buSzPts val="10000"/>
              <a:buFont typeface="Merriweather"/>
              <a:buNone/>
              <a:defRPr sz="10000">
                <a:solidFill>
                  <a:schemeClr val="lt1"/>
                </a:solidFill>
                <a:latin typeface="Merriweather"/>
                <a:ea typeface="Merriweather"/>
                <a:cs typeface="Merriweather"/>
                <a:sym typeface="Merriweather"/>
              </a:defRPr>
            </a:lvl6pPr>
            <a:lvl7pPr indent="0" lvl="6">
              <a:spcBef>
                <a:spcPts val="0"/>
              </a:spcBef>
              <a:spcAft>
                <a:spcPts val="0"/>
              </a:spcAft>
              <a:buClr>
                <a:schemeClr val="lt1"/>
              </a:buClr>
              <a:buSzPts val="10000"/>
              <a:buFont typeface="Merriweather"/>
              <a:buNone/>
              <a:defRPr sz="10000">
                <a:solidFill>
                  <a:schemeClr val="lt1"/>
                </a:solidFill>
                <a:latin typeface="Merriweather"/>
                <a:ea typeface="Merriweather"/>
                <a:cs typeface="Merriweather"/>
                <a:sym typeface="Merriweather"/>
              </a:defRPr>
            </a:lvl7pPr>
            <a:lvl8pPr indent="0" lvl="7">
              <a:spcBef>
                <a:spcPts val="0"/>
              </a:spcBef>
              <a:spcAft>
                <a:spcPts val="0"/>
              </a:spcAft>
              <a:buClr>
                <a:schemeClr val="lt1"/>
              </a:buClr>
              <a:buSzPts val="10000"/>
              <a:buFont typeface="Merriweather"/>
              <a:buNone/>
              <a:defRPr sz="10000">
                <a:solidFill>
                  <a:schemeClr val="lt1"/>
                </a:solidFill>
                <a:latin typeface="Merriweather"/>
                <a:ea typeface="Merriweather"/>
                <a:cs typeface="Merriweather"/>
                <a:sym typeface="Merriweather"/>
              </a:defRPr>
            </a:lvl8pPr>
            <a:lvl9pPr indent="0" lvl="8">
              <a:spcBef>
                <a:spcPts val="0"/>
              </a:spcBef>
              <a:spcAft>
                <a:spcPts val="0"/>
              </a:spcAft>
              <a:buClr>
                <a:schemeClr val="lt1"/>
              </a:buClr>
              <a:buSzPts val="10000"/>
              <a:buFont typeface="Merriweather"/>
              <a:buNone/>
              <a:defRPr sz="10000">
                <a:solidFill>
                  <a:schemeClr val="lt1"/>
                </a:solidFill>
                <a:latin typeface="Merriweather"/>
                <a:ea typeface="Merriweather"/>
                <a:cs typeface="Merriweather"/>
                <a:sym typeface="Merriweather"/>
              </a:defRPr>
            </a:lvl9pPr>
          </a:lstStyle>
          <a:p/>
        </p:txBody>
      </p:sp>
      <p:sp>
        <p:nvSpPr>
          <p:cNvPr id="56" name="Shape 56"/>
          <p:cNvSpPr txBox="1"/>
          <p:nvPr>
            <p:ph idx="1" type="body"/>
          </p:nvPr>
        </p:nvSpPr>
        <p:spPr>
          <a:xfrm>
            <a:off x="311700" y="2121425"/>
            <a:ext cx="5334900" cy="942600"/>
          </a:xfrm>
          <a:prstGeom prst="rect">
            <a:avLst/>
          </a:prstGeom>
          <a:noFill/>
          <a:ln>
            <a:noFill/>
          </a:ln>
        </p:spPr>
        <p:txBody>
          <a:bodyPr anchorCtr="0" anchor="t" bIns="91425" lIns="91425" rIns="91425" wrap="square" tIns="91425"/>
          <a:lstStyle>
            <a:lvl1pPr indent="-311150" lvl="0" marL="457200" marR="0" rtl="0" algn="l">
              <a:lnSpc>
                <a:spcPct val="115000"/>
              </a:lnSpc>
              <a:spcBef>
                <a:spcPts val="0"/>
              </a:spcBef>
              <a:spcAft>
                <a:spcPts val="0"/>
              </a:spcAft>
              <a:buClr>
                <a:schemeClr val="accent2"/>
              </a:buClr>
              <a:buSzPts val="1300"/>
              <a:buFont typeface="Roboto"/>
              <a:buChar char="●"/>
              <a:defRPr b="0" i="0" sz="1300" u="none" cap="none" strike="noStrike">
                <a:solidFill>
                  <a:schemeClr val="accent2"/>
                </a:solidFill>
                <a:latin typeface="Roboto"/>
                <a:ea typeface="Roboto"/>
                <a:cs typeface="Roboto"/>
                <a:sym typeface="Roboto"/>
              </a:defRPr>
            </a:lvl1pPr>
            <a:lvl2pPr indent="-298450" lvl="1" marL="9144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2pPr>
            <a:lvl3pPr indent="-298450" lvl="2" marL="13716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3pPr>
            <a:lvl4pPr indent="-298450" lvl="3" marL="18288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4pPr>
            <a:lvl5pPr indent="-298450" lvl="4" marL="22860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5pPr>
            <a:lvl6pPr indent="-298450" lvl="5" marL="27432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6pPr>
            <a:lvl7pPr indent="-298450" lvl="6" marL="32004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7pPr>
            <a:lvl8pPr indent="-298450" lvl="7" marL="36576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8pPr>
            <a:lvl9pPr indent="-298450" lvl="8" marL="4114800" marR="0" rtl="0" algn="l">
              <a:lnSpc>
                <a:spcPct val="115000"/>
              </a:lnSpc>
              <a:spcBef>
                <a:spcPts val="1600"/>
              </a:spcBef>
              <a:spcAft>
                <a:spcPts val="160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9pPr>
          </a:lstStyle>
          <a:p/>
        </p:txBody>
      </p:sp>
      <p:sp>
        <p:nvSpPr>
          <p:cNvPr id="57" name="Shape 57"/>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chemeClr val="lt1"/>
              </a:buClr>
              <a:buSzPts val="1400"/>
              <a:buFont typeface="Arial"/>
              <a:buNone/>
            </a:pPr>
            <a:fld id="{00000000-1234-1234-1234-123412341234}" type="slidenum">
              <a:rPr b="0" i="0" lang="en" sz="1400" u="none" cap="none" strike="noStrike">
                <a:solidFill>
                  <a:schemeClr val="lt1"/>
                </a:solidFill>
                <a:latin typeface="Arial"/>
                <a:ea typeface="Arial"/>
                <a:cs typeface="Arial"/>
                <a:sym typeface="Arial"/>
              </a:rPr>
              <a:t>‹#›</a:t>
            </a:fld>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58" name="Shape 58"/>
        <p:cNvGrpSpPr/>
        <p:nvPr/>
      </p:nvGrpSpPr>
      <p:grpSpPr>
        <a:xfrm>
          <a:off x="0" y="0"/>
          <a:ext cx="0" cy="0"/>
          <a:chOff x="0" y="0"/>
          <a:chExt cx="0" cy="0"/>
        </a:xfrm>
      </p:grpSpPr>
      <p:sp>
        <p:nvSpPr>
          <p:cNvPr id="59" name="Shape 59"/>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14" name="Shape 14"/>
        <p:cNvGrpSpPr/>
        <p:nvPr/>
      </p:nvGrpSpPr>
      <p:grpSpPr>
        <a:xfrm>
          <a:off x="0" y="0"/>
          <a:ext cx="0" cy="0"/>
          <a:chOff x="0" y="0"/>
          <a:chExt cx="0" cy="0"/>
        </a:xfrm>
      </p:grpSpPr>
      <p:sp>
        <p:nvSpPr>
          <p:cNvPr id="15" name="Shape 15"/>
          <p:cNvSpPr/>
          <p:nvPr/>
        </p:nvSpPr>
        <p:spPr>
          <a:xfrm>
            <a:off x="0" y="0"/>
            <a:ext cx="9144000" cy="1277100"/>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Shape 16"/>
          <p:cNvSpPr txBox="1"/>
          <p:nvPr>
            <p:ph type="title"/>
          </p:nvPr>
        </p:nvSpPr>
        <p:spPr>
          <a:xfrm>
            <a:off x="311725" y="500925"/>
            <a:ext cx="8520600" cy="6237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lt1"/>
              </a:buClr>
              <a:buSzPts val="2800"/>
              <a:buFont typeface="Merriweather"/>
              <a:buNone/>
              <a:defRPr b="0" i="0" sz="2800" u="none" cap="none" strike="noStrike">
                <a:solidFill>
                  <a:schemeClr val="lt1"/>
                </a:solidFill>
                <a:latin typeface="Merriweather"/>
                <a:ea typeface="Merriweather"/>
                <a:cs typeface="Merriweather"/>
                <a:sym typeface="Merriweather"/>
              </a:defRPr>
            </a:lvl1pPr>
            <a:lvl2pPr indent="0" lvl="1">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2pPr>
            <a:lvl3pPr indent="0" lvl="2">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3pPr>
            <a:lvl4pPr indent="0" lvl="3">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4pPr>
            <a:lvl5pPr indent="0" lvl="4">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5pPr>
            <a:lvl6pPr indent="0" lvl="5">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6pPr>
            <a:lvl7pPr indent="0" lvl="6">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7pPr>
            <a:lvl8pPr indent="0" lvl="7">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8pPr>
            <a:lvl9pPr indent="0" lvl="8">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9pPr>
          </a:lstStyle>
          <a:p/>
        </p:txBody>
      </p:sp>
      <p:sp>
        <p:nvSpPr>
          <p:cNvPr id="17" name="Shape 17"/>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bg>
      <p:bgPr>
        <a:solidFill>
          <a:schemeClr val="accent3"/>
        </a:solidFill>
      </p:bgPr>
    </p:bg>
    <p:spTree>
      <p:nvGrpSpPr>
        <p:cNvPr id="18" name="Shape 18"/>
        <p:cNvGrpSpPr/>
        <p:nvPr/>
      </p:nvGrpSpPr>
      <p:grpSpPr>
        <a:xfrm>
          <a:off x="0" y="0"/>
          <a:ext cx="0" cy="0"/>
          <a:chOff x="0" y="0"/>
          <a:chExt cx="0" cy="0"/>
        </a:xfrm>
      </p:grpSpPr>
      <p:sp>
        <p:nvSpPr>
          <p:cNvPr id="19" name="Shape 19"/>
          <p:cNvSpPr/>
          <p:nvPr/>
        </p:nvSpPr>
        <p:spPr>
          <a:xfrm>
            <a:off x="0" y="48099"/>
            <a:ext cx="9144250" cy="4398100"/>
          </a:xfrm>
          <a:custGeom>
            <a:pathLst>
              <a:path extrusionOk="0" h="120000" w="120000">
                <a:moveTo>
                  <a:pt x="0" y="0"/>
                </a:moveTo>
                <a:lnTo>
                  <a:pt x="120000" y="0"/>
                </a:lnTo>
                <a:lnTo>
                  <a:pt x="119996" y="48371"/>
                </a:lnTo>
                <a:lnTo>
                  <a:pt x="0" y="120000"/>
                </a:lnTo>
                <a:close/>
              </a:path>
            </a:pathLst>
          </a:custGeom>
          <a:solidFill>
            <a:schemeClr val="lt1"/>
          </a:solidFill>
          <a:ln>
            <a:noFill/>
          </a:ln>
        </p:spPr>
      </p:sp>
      <p:sp>
        <p:nvSpPr>
          <p:cNvPr id="20" name="Shape 20"/>
          <p:cNvSpPr/>
          <p:nvPr/>
        </p:nvSpPr>
        <p:spPr>
          <a:xfrm>
            <a:off x="0" y="0"/>
            <a:ext cx="9144250" cy="4398100"/>
          </a:xfrm>
          <a:custGeom>
            <a:pathLst>
              <a:path extrusionOk="0" h="120000" w="120000">
                <a:moveTo>
                  <a:pt x="0" y="0"/>
                </a:moveTo>
                <a:lnTo>
                  <a:pt x="120000" y="0"/>
                </a:lnTo>
                <a:lnTo>
                  <a:pt x="119996" y="48371"/>
                </a:lnTo>
                <a:lnTo>
                  <a:pt x="0" y="120000"/>
                </a:lnTo>
                <a:close/>
              </a:path>
            </a:pathLst>
          </a:custGeom>
          <a:solidFill>
            <a:schemeClr val="accent3"/>
          </a:solidFill>
          <a:ln>
            <a:noFill/>
          </a:ln>
        </p:spPr>
      </p:sp>
      <p:sp>
        <p:nvSpPr>
          <p:cNvPr id="21" name="Shape 21"/>
          <p:cNvSpPr txBox="1"/>
          <p:nvPr>
            <p:ph type="title"/>
          </p:nvPr>
        </p:nvSpPr>
        <p:spPr>
          <a:xfrm>
            <a:off x="311700" y="539725"/>
            <a:ext cx="8520600" cy="12825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accent1"/>
              </a:buClr>
              <a:buSzPts val="3600"/>
              <a:buFont typeface="Merriweather"/>
              <a:buNone/>
              <a:defRPr b="0" i="0" sz="3600" u="none" cap="none" strike="noStrike">
                <a:solidFill>
                  <a:schemeClr val="accent1"/>
                </a:solidFill>
                <a:latin typeface="Merriweather"/>
                <a:ea typeface="Merriweather"/>
                <a:cs typeface="Merriweather"/>
                <a:sym typeface="Merriweather"/>
              </a:defRPr>
            </a:lvl1pPr>
            <a:lvl2pPr indent="0" lvl="1">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2pPr>
            <a:lvl3pPr indent="0" lvl="2">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3pPr>
            <a:lvl4pPr indent="0" lvl="3">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4pPr>
            <a:lvl5pPr indent="0" lvl="4">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5pPr>
            <a:lvl6pPr indent="0" lvl="5">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6pPr>
            <a:lvl7pPr indent="0" lvl="6">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7pPr>
            <a:lvl8pPr indent="0" lvl="7">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8pPr>
            <a:lvl9pPr indent="0" lvl="8">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9pPr>
          </a:lstStyle>
          <a:p/>
        </p:txBody>
      </p:sp>
      <p:sp>
        <p:nvSpPr>
          <p:cNvPr id="22" name="Shape 22"/>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chemeClr val="accent1"/>
              </a:buClr>
              <a:buSzPts val="1400"/>
              <a:buFont typeface="Arial"/>
              <a:buNone/>
            </a:pPr>
            <a:fld id="{00000000-1234-1234-1234-123412341234}" type="slidenum">
              <a:rPr b="0" i="0" lang="en" sz="1400" u="none" cap="none" strike="noStrike">
                <a:solidFill>
                  <a:schemeClr val="accent1"/>
                </a:solidFill>
                <a:latin typeface="Arial"/>
                <a:ea typeface="Arial"/>
                <a:cs typeface="Arial"/>
                <a:sym typeface="Arial"/>
              </a:rPr>
              <a:t>‹#›</a:t>
            </a:fld>
            <a:endParaRPr b="0" i="0" sz="1400" u="none" cap="none" strike="noStrike">
              <a:solidFill>
                <a:schemeClr val="accent1"/>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23" name="Shape 23"/>
        <p:cNvGrpSpPr/>
        <p:nvPr/>
      </p:nvGrpSpPr>
      <p:grpSpPr>
        <a:xfrm>
          <a:off x="0" y="0"/>
          <a:ext cx="0" cy="0"/>
          <a:chOff x="0" y="0"/>
          <a:chExt cx="0" cy="0"/>
        </a:xfrm>
      </p:grpSpPr>
      <p:sp>
        <p:nvSpPr>
          <p:cNvPr id="24" name="Shape 24"/>
          <p:cNvSpPr/>
          <p:nvPr/>
        </p:nvSpPr>
        <p:spPr>
          <a:xfrm>
            <a:off x="0" y="0"/>
            <a:ext cx="4314000" cy="5143500"/>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Shape 25"/>
          <p:cNvSpPr/>
          <p:nvPr/>
        </p:nvSpPr>
        <p:spPr>
          <a:xfrm>
            <a:off x="0" y="44125"/>
            <a:ext cx="4313625" cy="4399375"/>
          </a:xfrm>
          <a:custGeom>
            <a:pathLst>
              <a:path extrusionOk="0" h="120000" w="120000">
                <a:moveTo>
                  <a:pt x="0" y="107"/>
                </a:moveTo>
                <a:lnTo>
                  <a:pt x="119912" y="0"/>
                </a:lnTo>
                <a:lnTo>
                  <a:pt x="120000" y="86290"/>
                </a:lnTo>
                <a:lnTo>
                  <a:pt x="0" y="119999"/>
                </a:lnTo>
                <a:close/>
              </a:path>
            </a:pathLst>
          </a:custGeom>
          <a:solidFill>
            <a:schemeClr val="accent2"/>
          </a:solidFill>
          <a:ln>
            <a:noFill/>
          </a:ln>
        </p:spPr>
      </p:sp>
      <p:sp>
        <p:nvSpPr>
          <p:cNvPr id="26" name="Shape 26"/>
          <p:cNvSpPr/>
          <p:nvPr/>
        </p:nvSpPr>
        <p:spPr>
          <a:xfrm>
            <a:off x="-125" y="0"/>
            <a:ext cx="4316900" cy="4395600"/>
          </a:xfrm>
          <a:custGeom>
            <a:pathLst>
              <a:path extrusionOk="0" h="120000" w="120000">
                <a:moveTo>
                  <a:pt x="0" y="4"/>
                </a:moveTo>
                <a:lnTo>
                  <a:pt x="120000" y="0"/>
                </a:lnTo>
                <a:lnTo>
                  <a:pt x="119920" y="86296"/>
                </a:lnTo>
                <a:lnTo>
                  <a:pt x="0" y="120000"/>
                </a:lnTo>
                <a:close/>
              </a:path>
            </a:pathLst>
          </a:custGeom>
          <a:solidFill>
            <a:schemeClr val="dk1"/>
          </a:solidFill>
          <a:ln>
            <a:noFill/>
          </a:ln>
        </p:spPr>
      </p:sp>
      <p:sp>
        <p:nvSpPr>
          <p:cNvPr id="27" name="Shape 27"/>
          <p:cNvSpPr txBox="1"/>
          <p:nvPr>
            <p:ph type="title"/>
          </p:nvPr>
        </p:nvSpPr>
        <p:spPr>
          <a:xfrm>
            <a:off x="311725" y="500925"/>
            <a:ext cx="3706500" cy="25089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lt1"/>
              </a:buClr>
              <a:buSzPts val="2800"/>
              <a:buFont typeface="Merriweather"/>
              <a:buNone/>
              <a:defRPr b="0" i="0" sz="2800" u="none" cap="none" strike="noStrike">
                <a:solidFill>
                  <a:schemeClr val="lt1"/>
                </a:solidFill>
                <a:latin typeface="Merriweather"/>
                <a:ea typeface="Merriweather"/>
                <a:cs typeface="Merriweather"/>
                <a:sym typeface="Merriweather"/>
              </a:defRPr>
            </a:lvl1pPr>
            <a:lvl2pPr indent="0" lvl="1">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2pPr>
            <a:lvl3pPr indent="0" lvl="2">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3pPr>
            <a:lvl4pPr indent="0" lvl="3">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4pPr>
            <a:lvl5pPr indent="0" lvl="4">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5pPr>
            <a:lvl6pPr indent="0" lvl="5">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6pPr>
            <a:lvl7pPr indent="0" lvl="6">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7pPr>
            <a:lvl8pPr indent="0" lvl="7">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8pPr>
            <a:lvl9pPr indent="0" lvl="8">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9pPr>
          </a:lstStyle>
          <a:p/>
        </p:txBody>
      </p:sp>
      <p:sp>
        <p:nvSpPr>
          <p:cNvPr id="28" name="Shape 28"/>
          <p:cNvSpPr txBox="1"/>
          <p:nvPr>
            <p:ph idx="1" type="body"/>
          </p:nvPr>
        </p:nvSpPr>
        <p:spPr>
          <a:xfrm>
            <a:off x="4644675" y="500925"/>
            <a:ext cx="4166400" cy="4098600"/>
          </a:xfrm>
          <a:prstGeom prst="rect">
            <a:avLst/>
          </a:prstGeom>
          <a:noFill/>
          <a:ln>
            <a:noFill/>
          </a:ln>
        </p:spPr>
        <p:txBody>
          <a:bodyPr anchorCtr="0" anchor="t" bIns="91425" lIns="91425" rIns="91425" wrap="square" tIns="91425"/>
          <a:lstStyle>
            <a:lvl1pPr indent="-311150" lvl="0" marL="457200" marR="0" rtl="0" algn="l">
              <a:lnSpc>
                <a:spcPct val="115000"/>
              </a:lnSpc>
              <a:spcBef>
                <a:spcPts val="0"/>
              </a:spcBef>
              <a:spcAft>
                <a:spcPts val="0"/>
              </a:spcAft>
              <a:buClr>
                <a:schemeClr val="dk2"/>
              </a:buClr>
              <a:buSzPts val="1300"/>
              <a:buFont typeface="Roboto"/>
              <a:buChar char="●"/>
              <a:defRPr b="0" i="0" sz="1300" u="none" cap="none" strike="noStrike">
                <a:solidFill>
                  <a:schemeClr val="dk2"/>
                </a:solidFill>
                <a:latin typeface="Roboto"/>
                <a:ea typeface="Roboto"/>
                <a:cs typeface="Roboto"/>
                <a:sym typeface="Roboto"/>
              </a:defRPr>
            </a:lvl1pPr>
            <a:lvl2pPr indent="-298450" lvl="1" marL="914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2pPr>
            <a:lvl3pPr indent="-298450" lvl="2" marL="1371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3pPr>
            <a:lvl4pPr indent="-298450" lvl="3" marL="18288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4pPr>
            <a:lvl5pPr indent="-298450" lvl="4" marL="22860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5pPr>
            <a:lvl6pPr indent="-298450" lvl="5" marL="27432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6pPr>
            <a:lvl7pPr indent="-298450" lvl="6" marL="3200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7pPr>
            <a:lvl8pPr indent="-298450" lvl="7" marL="3657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8pPr>
            <a:lvl9pPr indent="-298450" lvl="8" marL="4114800" marR="0" rtl="0" algn="l">
              <a:lnSpc>
                <a:spcPct val="115000"/>
              </a:lnSpc>
              <a:spcBef>
                <a:spcPts val="1600"/>
              </a:spcBef>
              <a:spcAft>
                <a:spcPts val="1600"/>
              </a:spcAft>
              <a:buClr>
                <a:schemeClr val="dk2"/>
              </a:buClr>
              <a:buSzPts val="1100"/>
              <a:buFont typeface="Roboto"/>
              <a:buChar char="■"/>
              <a:defRPr b="0" i="0" sz="1100" u="none" cap="none" strike="noStrike">
                <a:solidFill>
                  <a:schemeClr val="dk2"/>
                </a:solidFill>
                <a:latin typeface="Roboto"/>
                <a:ea typeface="Roboto"/>
                <a:cs typeface="Roboto"/>
                <a:sym typeface="Roboto"/>
              </a:defRPr>
            </a:lvl9pPr>
          </a:lstStyle>
          <a:p/>
        </p:txBody>
      </p:sp>
      <p:sp>
        <p:nvSpPr>
          <p:cNvPr id="29" name="Shape 29"/>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30" name="Shape 30"/>
        <p:cNvGrpSpPr/>
        <p:nvPr/>
      </p:nvGrpSpPr>
      <p:grpSpPr>
        <a:xfrm>
          <a:off x="0" y="0"/>
          <a:ext cx="0" cy="0"/>
          <a:chOff x="0" y="0"/>
          <a:chExt cx="0" cy="0"/>
        </a:xfrm>
      </p:grpSpPr>
      <p:sp>
        <p:nvSpPr>
          <p:cNvPr id="31" name="Shape 31"/>
          <p:cNvSpPr/>
          <p:nvPr/>
        </p:nvSpPr>
        <p:spPr>
          <a:xfrm>
            <a:off x="0" y="0"/>
            <a:ext cx="9144000" cy="1277100"/>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 name="Shape 32"/>
          <p:cNvSpPr txBox="1"/>
          <p:nvPr>
            <p:ph type="title"/>
          </p:nvPr>
        </p:nvSpPr>
        <p:spPr>
          <a:xfrm>
            <a:off x="311725" y="500925"/>
            <a:ext cx="8520600" cy="6237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lt1"/>
              </a:buClr>
              <a:buSzPts val="2800"/>
              <a:buFont typeface="Merriweather"/>
              <a:buNone/>
              <a:defRPr b="0" i="0" sz="2800" u="none" cap="none" strike="noStrike">
                <a:solidFill>
                  <a:schemeClr val="lt1"/>
                </a:solidFill>
                <a:latin typeface="Merriweather"/>
                <a:ea typeface="Merriweather"/>
                <a:cs typeface="Merriweather"/>
                <a:sym typeface="Merriweather"/>
              </a:defRPr>
            </a:lvl1pPr>
            <a:lvl2pPr indent="0" lvl="1">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2pPr>
            <a:lvl3pPr indent="0" lvl="2">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3pPr>
            <a:lvl4pPr indent="0" lvl="3">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4pPr>
            <a:lvl5pPr indent="0" lvl="4">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5pPr>
            <a:lvl6pPr indent="0" lvl="5">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6pPr>
            <a:lvl7pPr indent="0" lvl="6">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7pPr>
            <a:lvl8pPr indent="0" lvl="7">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8pPr>
            <a:lvl9pPr indent="0" lvl="8">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9pPr>
          </a:lstStyle>
          <a:p/>
        </p:txBody>
      </p:sp>
      <p:sp>
        <p:nvSpPr>
          <p:cNvPr id="33" name="Shape 33"/>
          <p:cNvSpPr txBox="1"/>
          <p:nvPr>
            <p:ph idx="1" type="body"/>
          </p:nvPr>
        </p:nvSpPr>
        <p:spPr>
          <a:xfrm>
            <a:off x="311700" y="1505700"/>
            <a:ext cx="3999900" cy="3076200"/>
          </a:xfrm>
          <a:prstGeom prst="rect">
            <a:avLst/>
          </a:prstGeom>
          <a:noFill/>
          <a:ln>
            <a:noFill/>
          </a:ln>
        </p:spPr>
        <p:txBody>
          <a:bodyPr anchorCtr="0" anchor="t" bIns="91425" lIns="91425" rIns="91425" wrap="square" tIns="91425"/>
          <a:lstStyle>
            <a:lvl1pPr indent="-311150" lvl="0" marL="457200" marR="0" rtl="0" algn="l">
              <a:lnSpc>
                <a:spcPct val="115000"/>
              </a:lnSpc>
              <a:spcBef>
                <a:spcPts val="0"/>
              </a:spcBef>
              <a:spcAft>
                <a:spcPts val="0"/>
              </a:spcAft>
              <a:buClr>
                <a:schemeClr val="dk2"/>
              </a:buClr>
              <a:buSzPts val="1300"/>
              <a:buFont typeface="Roboto"/>
              <a:buChar char="●"/>
              <a:defRPr b="0" i="0" sz="1300" u="none" cap="none" strike="noStrike">
                <a:solidFill>
                  <a:schemeClr val="dk2"/>
                </a:solidFill>
                <a:latin typeface="Roboto"/>
                <a:ea typeface="Roboto"/>
                <a:cs typeface="Roboto"/>
                <a:sym typeface="Roboto"/>
              </a:defRPr>
            </a:lvl1pPr>
            <a:lvl2pPr indent="-298450" lvl="1" marL="914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2pPr>
            <a:lvl3pPr indent="-298450" lvl="2" marL="1371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3pPr>
            <a:lvl4pPr indent="-298450" lvl="3" marL="18288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4pPr>
            <a:lvl5pPr indent="-298450" lvl="4" marL="22860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5pPr>
            <a:lvl6pPr indent="-298450" lvl="5" marL="27432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6pPr>
            <a:lvl7pPr indent="-298450" lvl="6" marL="3200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7pPr>
            <a:lvl8pPr indent="-298450" lvl="7" marL="3657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8pPr>
            <a:lvl9pPr indent="-298450" lvl="8" marL="4114800" marR="0" rtl="0" algn="l">
              <a:lnSpc>
                <a:spcPct val="115000"/>
              </a:lnSpc>
              <a:spcBef>
                <a:spcPts val="1600"/>
              </a:spcBef>
              <a:spcAft>
                <a:spcPts val="1600"/>
              </a:spcAft>
              <a:buClr>
                <a:schemeClr val="dk2"/>
              </a:buClr>
              <a:buSzPts val="1100"/>
              <a:buFont typeface="Roboto"/>
              <a:buChar char="■"/>
              <a:defRPr b="0" i="0" sz="1100" u="none" cap="none" strike="noStrike">
                <a:solidFill>
                  <a:schemeClr val="dk2"/>
                </a:solidFill>
                <a:latin typeface="Roboto"/>
                <a:ea typeface="Roboto"/>
                <a:cs typeface="Roboto"/>
                <a:sym typeface="Roboto"/>
              </a:defRPr>
            </a:lvl9pPr>
          </a:lstStyle>
          <a:p/>
        </p:txBody>
      </p:sp>
      <p:sp>
        <p:nvSpPr>
          <p:cNvPr id="34" name="Shape 34"/>
          <p:cNvSpPr txBox="1"/>
          <p:nvPr>
            <p:ph idx="2" type="body"/>
          </p:nvPr>
        </p:nvSpPr>
        <p:spPr>
          <a:xfrm>
            <a:off x="4832400" y="1505700"/>
            <a:ext cx="3999900" cy="3076200"/>
          </a:xfrm>
          <a:prstGeom prst="rect">
            <a:avLst/>
          </a:prstGeom>
          <a:noFill/>
          <a:ln>
            <a:noFill/>
          </a:ln>
        </p:spPr>
        <p:txBody>
          <a:bodyPr anchorCtr="0" anchor="t" bIns="91425" lIns="91425" rIns="91425" wrap="square" tIns="91425"/>
          <a:lstStyle>
            <a:lvl1pPr indent="-311150" lvl="0" marL="457200" marR="0" rtl="0" algn="l">
              <a:lnSpc>
                <a:spcPct val="115000"/>
              </a:lnSpc>
              <a:spcBef>
                <a:spcPts val="0"/>
              </a:spcBef>
              <a:spcAft>
                <a:spcPts val="0"/>
              </a:spcAft>
              <a:buClr>
                <a:schemeClr val="dk2"/>
              </a:buClr>
              <a:buSzPts val="1300"/>
              <a:buFont typeface="Roboto"/>
              <a:buChar char="●"/>
              <a:defRPr b="0" i="0" sz="1300" u="none" cap="none" strike="noStrike">
                <a:solidFill>
                  <a:schemeClr val="dk2"/>
                </a:solidFill>
                <a:latin typeface="Roboto"/>
                <a:ea typeface="Roboto"/>
                <a:cs typeface="Roboto"/>
                <a:sym typeface="Roboto"/>
              </a:defRPr>
            </a:lvl1pPr>
            <a:lvl2pPr indent="-298450" lvl="1" marL="914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2pPr>
            <a:lvl3pPr indent="-298450" lvl="2" marL="1371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3pPr>
            <a:lvl4pPr indent="-298450" lvl="3" marL="18288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4pPr>
            <a:lvl5pPr indent="-298450" lvl="4" marL="22860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5pPr>
            <a:lvl6pPr indent="-298450" lvl="5" marL="27432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6pPr>
            <a:lvl7pPr indent="-298450" lvl="6" marL="3200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7pPr>
            <a:lvl8pPr indent="-298450" lvl="7" marL="3657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8pPr>
            <a:lvl9pPr indent="-298450" lvl="8" marL="4114800" marR="0" rtl="0" algn="l">
              <a:lnSpc>
                <a:spcPct val="115000"/>
              </a:lnSpc>
              <a:spcBef>
                <a:spcPts val="1600"/>
              </a:spcBef>
              <a:spcAft>
                <a:spcPts val="1600"/>
              </a:spcAft>
              <a:buClr>
                <a:schemeClr val="dk2"/>
              </a:buClr>
              <a:buSzPts val="1100"/>
              <a:buFont typeface="Roboto"/>
              <a:buChar char="■"/>
              <a:defRPr b="0" i="0" sz="1100" u="none" cap="none" strike="noStrike">
                <a:solidFill>
                  <a:schemeClr val="dk2"/>
                </a:solidFill>
                <a:latin typeface="Roboto"/>
                <a:ea typeface="Roboto"/>
                <a:cs typeface="Roboto"/>
                <a:sym typeface="Roboto"/>
              </a:defRPr>
            </a:lvl9pPr>
          </a:lstStyle>
          <a:p/>
        </p:txBody>
      </p:sp>
      <p:sp>
        <p:nvSpPr>
          <p:cNvPr id="35" name="Shape 35"/>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36" name="Shape 36"/>
        <p:cNvGrpSpPr/>
        <p:nvPr/>
      </p:nvGrpSpPr>
      <p:grpSpPr>
        <a:xfrm>
          <a:off x="0" y="0"/>
          <a:ext cx="0" cy="0"/>
          <a:chOff x="0" y="0"/>
          <a:chExt cx="0" cy="0"/>
        </a:xfrm>
      </p:grpSpPr>
      <p:sp>
        <p:nvSpPr>
          <p:cNvPr id="37" name="Shape 37"/>
          <p:cNvSpPr/>
          <p:nvPr/>
        </p:nvSpPr>
        <p:spPr>
          <a:xfrm>
            <a:off x="0" y="0"/>
            <a:ext cx="3764400" cy="5143500"/>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Shape 38"/>
          <p:cNvSpPr txBox="1"/>
          <p:nvPr>
            <p:ph type="title"/>
          </p:nvPr>
        </p:nvSpPr>
        <p:spPr>
          <a:xfrm>
            <a:off x="311725" y="500925"/>
            <a:ext cx="3127500" cy="18291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lt1"/>
              </a:buClr>
              <a:buSzPts val="2800"/>
              <a:buFont typeface="Merriweather"/>
              <a:buNone/>
              <a:defRPr b="0" i="0" sz="2800" u="none" cap="none" strike="noStrike">
                <a:solidFill>
                  <a:schemeClr val="lt1"/>
                </a:solidFill>
                <a:latin typeface="Merriweather"/>
                <a:ea typeface="Merriweather"/>
                <a:cs typeface="Merriweather"/>
                <a:sym typeface="Merriweather"/>
              </a:defRPr>
            </a:lvl1pPr>
            <a:lvl2pPr indent="0" lvl="1">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2pPr>
            <a:lvl3pPr indent="0" lvl="2">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3pPr>
            <a:lvl4pPr indent="0" lvl="3">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4pPr>
            <a:lvl5pPr indent="0" lvl="4">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5pPr>
            <a:lvl6pPr indent="0" lvl="5">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6pPr>
            <a:lvl7pPr indent="0" lvl="6">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7pPr>
            <a:lvl8pPr indent="0" lvl="7">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8pPr>
            <a:lvl9pPr indent="0" lvl="8">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9pPr>
          </a:lstStyle>
          <a:p/>
        </p:txBody>
      </p:sp>
      <p:sp>
        <p:nvSpPr>
          <p:cNvPr id="39" name="Shape 39"/>
          <p:cNvSpPr txBox="1"/>
          <p:nvPr>
            <p:ph idx="1" type="body"/>
          </p:nvPr>
        </p:nvSpPr>
        <p:spPr>
          <a:xfrm>
            <a:off x="311700" y="2390650"/>
            <a:ext cx="3127500" cy="2298000"/>
          </a:xfrm>
          <a:prstGeom prst="rect">
            <a:avLst/>
          </a:prstGeom>
          <a:noFill/>
          <a:ln>
            <a:noFill/>
          </a:ln>
        </p:spPr>
        <p:txBody>
          <a:bodyPr anchorCtr="0" anchor="t" bIns="91425" lIns="91425" rIns="91425" wrap="square" tIns="91425"/>
          <a:lstStyle>
            <a:lvl1pPr indent="-311150" lvl="0" marL="457200" marR="0" rtl="0" algn="l">
              <a:lnSpc>
                <a:spcPct val="115000"/>
              </a:lnSpc>
              <a:spcBef>
                <a:spcPts val="0"/>
              </a:spcBef>
              <a:spcAft>
                <a:spcPts val="0"/>
              </a:spcAft>
              <a:buClr>
                <a:schemeClr val="accent2"/>
              </a:buClr>
              <a:buSzPts val="1300"/>
              <a:buFont typeface="Roboto"/>
              <a:buChar char="●"/>
              <a:defRPr b="0" i="0" sz="1300" u="none" cap="none" strike="noStrike">
                <a:solidFill>
                  <a:schemeClr val="accent2"/>
                </a:solidFill>
                <a:latin typeface="Roboto"/>
                <a:ea typeface="Roboto"/>
                <a:cs typeface="Roboto"/>
                <a:sym typeface="Roboto"/>
              </a:defRPr>
            </a:lvl1pPr>
            <a:lvl2pPr indent="-298450" lvl="1" marL="9144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2pPr>
            <a:lvl3pPr indent="-298450" lvl="2" marL="13716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3pPr>
            <a:lvl4pPr indent="-298450" lvl="3" marL="18288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4pPr>
            <a:lvl5pPr indent="-298450" lvl="4" marL="22860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5pPr>
            <a:lvl6pPr indent="-298450" lvl="5" marL="27432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6pPr>
            <a:lvl7pPr indent="-298450" lvl="6" marL="32004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7pPr>
            <a:lvl8pPr indent="-298450" lvl="7" marL="3657600" marR="0" rtl="0" algn="l">
              <a:lnSpc>
                <a:spcPct val="115000"/>
              </a:lnSpc>
              <a:spcBef>
                <a:spcPts val="1600"/>
              </a:spcBef>
              <a:spcAft>
                <a:spcPts val="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8pPr>
            <a:lvl9pPr indent="-298450" lvl="8" marL="4114800" marR="0" rtl="0" algn="l">
              <a:lnSpc>
                <a:spcPct val="115000"/>
              </a:lnSpc>
              <a:spcBef>
                <a:spcPts val="1600"/>
              </a:spcBef>
              <a:spcAft>
                <a:spcPts val="1600"/>
              </a:spcAft>
              <a:buClr>
                <a:schemeClr val="accent2"/>
              </a:buClr>
              <a:buSzPts val="1100"/>
              <a:buFont typeface="Roboto"/>
              <a:buChar char="■"/>
              <a:defRPr b="0" i="0" sz="1100" u="none" cap="none" strike="noStrike">
                <a:solidFill>
                  <a:schemeClr val="accent2"/>
                </a:solidFill>
                <a:latin typeface="Roboto"/>
                <a:ea typeface="Roboto"/>
                <a:cs typeface="Roboto"/>
                <a:sym typeface="Roboto"/>
              </a:defRPr>
            </a:lvl9pPr>
          </a:lstStyle>
          <a:p/>
        </p:txBody>
      </p:sp>
      <p:sp>
        <p:nvSpPr>
          <p:cNvPr id="40" name="Shape 40"/>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bg>
      <p:bgPr>
        <a:solidFill>
          <a:schemeClr val="accent3"/>
        </a:solidFill>
      </p:bgPr>
    </p:bg>
    <p:spTree>
      <p:nvGrpSpPr>
        <p:cNvPr id="41" name="Shape 41"/>
        <p:cNvGrpSpPr/>
        <p:nvPr/>
      </p:nvGrpSpPr>
      <p:grpSpPr>
        <a:xfrm>
          <a:off x="0" y="0"/>
          <a:ext cx="0" cy="0"/>
          <a:chOff x="0" y="0"/>
          <a:chExt cx="0" cy="0"/>
        </a:xfrm>
      </p:grpSpPr>
      <p:sp>
        <p:nvSpPr>
          <p:cNvPr id="42" name="Shape 42"/>
          <p:cNvSpPr txBox="1"/>
          <p:nvPr>
            <p:ph type="title"/>
          </p:nvPr>
        </p:nvSpPr>
        <p:spPr>
          <a:xfrm>
            <a:off x="311675" y="798600"/>
            <a:ext cx="6247800" cy="3546300"/>
          </a:xfrm>
          <a:prstGeom prst="rect">
            <a:avLst/>
          </a:prstGeom>
          <a:noFill/>
          <a:ln>
            <a:noFill/>
          </a:ln>
        </p:spPr>
        <p:txBody>
          <a:bodyPr anchorCtr="0" anchor="ctr" bIns="91425" lIns="91425" rIns="91425" wrap="square" tIns="91425"/>
          <a:lstStyle>
            <a:lvl1pPr indent="0" lvl="0" marL="0" marR="0" rtl="0" algn="l">
              <a:lnSpc>
                <a:spcPct val="100000"/>
              </a:lnSpc>
              <a:spcBef>
                <a:spcPts val="0"/>
              </a:spcBef>
              <a:spcAft>
                <a:spcPts val="0"/>
              </a:spcAft>
              <a:buClr>
                <a:schemeClr val="accent1"/>
              </a:buClr>
              <a:buSzPts val="3600"/>
              <a:buFont typeface="Merriweather"/>
              <a:buNone/>
              <a:defRPr b="0" i="0" sz="3600" u="none" cap="none" strike="noStrike">
                <a:solidFill>
                  <a:schemeClr val="accent1"/>
                </a:solidFill>
                <a:latin typeface="Merriweather"/>
                <a:ea typeface="Merriweather"/>
                <a:cs typeface="Merriweather"/>
                <a:sym typeface="Merriweather"/>
              </a:defRPr>
            </a:lvl1pPr>
            <a:lvl2pPr indent="0" lvl="1">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2pPr>
            <a:lvl3pPr indent="0" lvl="2">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3pPr>
            <a:lvl4pPr indent="0" lvl="3">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4pPr>
            <a:lvl5pPr indent="0" lvl="4">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5pPr>
            <a:lvl6pPr indent="0" lvl="5">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6pPr>
            <a:lvl7pPr indent="0" lvl="6">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7pPr>
            <a:lvl8pPr indent="0" lvl="7">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8pPr>
            <a:lvl9pPr indent="0" lvl="8">
              <a:spcBef>
                <a:spcPts val="0"/>
              </a:spcBef>
              <a:spcAft>
                <a:spcPts val="0"/>
              </a:spcAft>
              <a:buClr>
                <a:schemeClr val="accent1"/>
              </a:buClr>
              <a:buSzPts val="3600"/>
              <a:buFont typeface="Merriweather"/>
              <a:buNone/>
              <a:defRPr sz="3600">
                <a:solidFill>
                  <a:schemeClr val="accent1"/>
                </a:solidFill>
                <a:latin typeface="Merriweather"/>
                <a:ea typeface="Merriweather"/>
                <a:cs typeface="Merriweather"/>
                <a:sym typeface="Merriweather"/>
              </a:defRPr>
            </a:lvl9pPr>
          </a:lstStyle>
          <a:p/>
        </p:txBody>
      </p:sp>
      <p:sp>
        <p:nvSpPr>
          <p:cNvPr id="43" name="Shape 43"/>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chemeClr val="accent1"/>
              </a:buClr>
              <a:buSzPts val="1400"/>
              <a:buFont typeface="Arial"/>
              <a:buNone/>
            </a:pPr>
            <a:fld id="{00000000-1234-1234-1234-123412341234}" type="slidenum">
              <a:rPr b="0" i="0" lang="en" sz="1400" u="none" cap="none" strike="noStrike">
                <a:solidFill>
                  <a:schemeClr val="accent1"/>
                </a:solidFill>
                <a:latin typeface="Arial"/>
                <a:ea typeface="Arial"/>
                <a:cs typeface="Arial"/>
                <a:sym typeface="Arial"/>
              </a:rPr>
              <a:t>‹#›</a:t>
            </a:fld>
            <a:endParaRPr b="0" i="0" sz="1400" u="none" cap="none" strike="noStrike">
              <a:solidFill>
                <a:schemeClr val="accent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44" name="Shape 44"/>
        <p:cNvGrpSpPr/>
        <p:nvPr/>
      </p:nvGrpSpPr>
      <p:grpSpPr>
        <a:xfrm>
          <a:off x="0" y="0"/>
          <a:ext cx="0" cy="0"/>
          <a:chOff x="0" y="0"/>
          <a:chExt cx="0" cy="0"/>
        </a:xfrm>
      </p:grpSpPr>
      <p:sp>
        <p:nvSpPr>
          <p:cNvPr id="45" name="Shape 45"/>
          <p:cNvSpPr/>
          <p:nvPr/>
        </p:nvSpPr>
        <p:spPr>
          <a:xfrm>
            <a:off x="0" y="0"/>
            <a:ext cx="4572000" cy="5143500"/>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Shape 46"/>
          <p:cNvSpPr txBox="1"/>
          <p:nvPr>
            <p:ph type="title"/>
          </p:nvPr>
        </p:nvSpPr>
        <p:spPr>
          <a:xfrm>
            <a:off x="311300" y="500925"/>
            <a:ext cx="3704400" cy="20496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lt1"/>
              </a:buClr>
              <a:buSzPts val="2800"/>
              <a:buFont typeface="Merriweather"/>
              <a:buNone/>
              <a:defRPr b="0" i="0" sz="2800" u="none" cap="none" strike="noStrike">
                <a:solidFill>
                  <a:schemeClr val="lt1"/>
                </a:solidFill>
                <a:latin typeface="Merriweather"/>
                <a:ea typeface="Merriweather"/>
                <a:cs typeface="Merriweather"/>
                <a:sym typeface="Merriweather"/>
              </a:defRPr>
            </a:lvl1pPr>
            <a:lvl2pPr indent="0" lvl="1">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2pPr>
            <a:lvl3pPr indent="0" lvl="2">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3pPr>
            <a:lvl4pPr indent="0" lvl="3">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4pPr>
            <a:lvl5pPr indent="0" lvl="4">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5pPr>
            <a:lvl6pPr indent="0" lvl="5">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6pPr>
            <a:lvl7pPr indent="0" lvl="6">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7pPr>
            <a:lvl8pPr indent="0" lvl="7">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8pPr>
            <a:lvl9pPr indent="0" lvl="8">
              <a:spcBef>
                <a:spcPts val="0"/>
              </a:spcBef>
              <a:spcAft>
                <a:spcPts val="0"/>
              </a:spcAft>
              <a:buClr>
                <a:schemeClr val="lt1"/>
              </a:buClr>
              <a:buSzPts val="2800"/>
              <a:buFont typeface="Merriweather"/>
              <a:buNone/>
              <a:defRPr sz="2800">
                <a:solidFill>
                  <a:schemeClr val="lt1"/>
                </a:solidFill>
                <a:latin typeface="Merriweather"/>
                <a:ea typeface="Merriweather"/>
                <a:cs typeface="Merriweather"/>
                <a:sym typeface="Merriweather"/>
              </a:defRPr>
            </a:lvl9pPr>
          </a:lstStyle>
          <a:p/>
        </p:txBody>
      </p:sp>
      <p:sp>
        <p:nvSpPr>
          <p:cNvPr id="47" name="Shape 47"/>
          <p:cNvSpPr txBox="1"/>
          <p:nvPr>
            <p:ph idx="1" type="subTitle"/>
          </p:nvPr>
        </p:nvSpPr>
        <p:spPr>
          <a:xfrm>
            <a:off x="304800" y="2626725"/>
            <a:ext cx="3704400" cy="926700"/>
          </a:xfrm>
          <a:prstGeom prst="rect">
            <a:avLst/>
          </a:prstGeom>
          <a:noFill/>
          <a:ln>
            <a:noFill/>
          </a:ln>
        </p:spPr>
        <p:txBody>
          <a:bodyPr anchorCtr="0" anchor="t" bIns="91425" lIns="91425" rIns="91425" wrap="square" tIns="91425"/>
          <a:lstStyle>
            <a:lvl1pPr indent="-311150" lvl="0" marL="457200" marR="0" rtl="0" algn="l">
              <a:lnSpc>
                <a:spcPct val="100000"/>
              </a:lnSpc>
              <a:spcBef>
                <a:spcPts val="0"/>
              </a:spcBef>
              <a:spcAft>
                <a:spcPts val="0"/>
              </a:spcAft>
              <a:buClr>
                <a:schemeClr val="accent2"/>
              </a:buClr>
              <a:buSzPts val="1600"/>
              <a:buFont typeface="Roboto"/>
              <a:buNone/>
              <a:defRPr b="0" i="0" sz="1600" u="none" cap="none" strike="noStrike">
                <a:solidFill>
                  <a:schemeClr val="accent2"/>
                </a:solidFill>
                <a:latin typeface="Roboto"/>
                <a:ea typeface="Roboto"/>
                <a:cs typeface="Roboto"/>
                <a:sym typeface="Roboto"/>
              </a:defRPr>
            </a:lvl1pPr>
            <a:lvl2pPr indent="-298450" lvl="1" marL="914400" marR="0" rtl="0" algn="l">
              <a:lnSpc>
                <a:spcPct val="100000"/>
              </a:lnSpc>
              <a:spcBef>
                <a:spcPts val="0"/>
              </a:spcBef>
              <a:spcAft>
                <a:spcPts val="0"/>
              </a:spcAft>
              <a:buClr>
                <a:schemeClr val="accent2"/>
              </a:buClr>
              <a:buSzPts val="1600"/>
              <a:buFont typeface="Roboto"/>
              <a:buNone/>
              <a:defRPr b="0" i="0" sz="1600" u="none" cap="none" strike="noStrike">
                <a:solidFill>
                  <a:schemeClr val="accent2"/>
                </a:solidFill>
                <a:latin typeface="Roboto"/>
                <a:ea typeface="Roboto"/>
                <a:cs typeface="Roboto"/>
                <a:sym typeface="Roboto"/>
              </a:defRPr>
            </a:lvl2pPr>
            <a:lvl3pPr indent="-298450" lvl="2" marL="1371600" marR="0" rtl="0" algn="l">
              <a:lnSpc>
                <a:spcPct val="100000"/>
              </a:lnSpc>
              <a:spcBef>
                <a:spcPts val="0"/>
              </a:spcBef>
              <a:spcAft>
                <a:spcPts val="0"/>
              </a:spcAft>
              <a:buClr>
                <a:schemeClr val="accent2"/>
              </a:buClr>
              <a:buSzPts val="1600"/>
              <a:buFont typeface="Roboto"/>
              <a:buNone/>
              <a:defRPr b="0" i="0" sz="1600" u="none" cap="none" strike="noStrike">
                <a:solidFill>
                  <a:schemeClr val="accent2"/>
                </a:solidFill>
                <a:latin typeface="Roboto"/>
                <a:ea typeface="Roboto"/>
                <a:cs typeface="Roboto"/>
                <a:sym typeface="Roboto"/>
              </a:defRPr>
            </a:lvl3pPr>
            <a:lvl4pPr indent="-298450" lvl="3" marL="1828800" marR="0" rtl="0" algn="l">
              <a:lnSpc>
                <a:spcPct val="100000"/>
              </a:lnSpc>
              <a:spcBef>
                <a:spcPts val="0"/>
              </a:spcBef>
              <a:spcAft>
                <a:spcPts val="0"/>
              </a:spcAft>
              <a:buClr>
                <a:schemeClr val="accent2"/>
              </a:buClr>
              <a:buSzPts val="1600"/>
              <a:buFont typeface="Roboto"/>
              <a:buNone/>
              <a:defRPr b="0" i="0" sz="1600" u="none" cap="none" strike="noStrike">
                <a:solidFill>
                  <a:schemeClr val="accent2"/>
                </a:solidFill>
                <a:latin typeface="Roboto"/>
                <a:ea typeface="Roboto"/>
                <a:cs typeface="Roboto"/>
                <a:sym typeface="Roboto"/>
              </a:defRPr>
            </a:lvl4pPr>
            <a:lvl5pPr indent="-298450" lvl="4" marL="2286000" marR="0" rtl="0" algn="l">
              <a:lnSpc>
                <a:spcPct val="100000"/>
              </a:lnSpc>
              <a:spcBef>
                <a:spcPts val="0"/>
              </a:spcBef>
              <a:spcAft>
                <a:spcPts val="0"/>
              </a:spcAft>
              <a:buClr>
                <a:schemeClr val="accent2"/>
              </a:buClr>
              <a:buSzPts val="1600"/>
              <a:buFont typeface="Roboto"/>
              <a:buNone/>
              <a:defRPr b="0" i="0" sz="1600" u="none" cap="none" strike="noStrike">
                <a:solidFill>
                  <a:schemeClr val="accent2"/>
                </a:solidFill>
                <a:latin typeface="Roboto"/>
                <a:ea typeface="Roboto"/>
                <a:cs typeface="Roboto"/>
                <a:sym typeface="Roboto"/>
              </a:defRPr>
            </a:lvl5pPr>
            <a:lvl6pPr indent="-298450" lvl="5" marL="2743200" marR="0" rtl="0" algn="l">
              <a:lnSpc>
                <a:spcPct val="100000"/>
              </a:lnSpc>
              <a:spcBef>
                <a:spcPts val="0"/>
              </a:spcBef>
              <a:spcAft>
                <a:spcPts val="0"/>
              </a:spcAft>
              <a:buClr>
                <a:schemeClr val="accent2"/>
              </a:buClr>
              <a:buSzPts val="1600"/>
              <a:buFont typeface="Roboto"/>
              <a:buNone/>
              <a:defRPr b="0" i="0" sz="1600" u="none" cap="none" strike="noStrike">
                <a:solidFill>
                  <a:schemeClr val="accent2"/>
                </a:solidFill>
                <a:latin typeface="Roboto"/>
                <a:ea typeface="Roboto"/>
                <a:cs typeface="Roboto"/>
                <a:sym typeface="Roboto"/>
              </a:defRPr>
            </a:lvl6pPr>
            <a:lvl7pPr indent="-298450" lvl="6" marL="3200400" marR="0" rtl="0" algn="l">
              <a:lnSpc>
                <a:spcPct val="100000"/>
              </a:lnSpc>
              <a:spcBef>
                <a:spcPts val="0"/>
              </a:spcBef>
              <a:spcAft>
                <a:spcPts val="0"/>
              </a:spcAft>
              <a:buClr>
                <a:schemeClr val="accent2"/>
              </a:buClr>
              <a:buSzPts val="1600"/>
              <a:buFont typeface="Roboto"/>
              <a:buNone/>
              <a:defRPr b="0" i="0" sz="1600" u="none" cap="none" strike="noStrike">
                <a:solidFill>
                  <a:schemeClr val="accent2"/>
                </a:solidFill>
                <a:latin typeface="Roboto"/>
                <a:ea typeface="Roboto"/>
                <a:cs typeface="Roboto"/>
                <a:sym typeface="Roboto"/>
              </a:defRPr>
            </a:lvl7pPr>
            <a:lvl8pPr indent="-298450" lvl="7" marL="3657600" marR="0" rtl="0" algn="l">
              <a:lnSpc>
                <a:spcPct val="100000"/>
              </a:lnSpc>
              <a:spcBef>
                <a:spcPts val="0"/>
              </a:spcBef>
              <a:spcAft>
                <a:spcPts val="0"/>
              </a:spcAft>
              <a:buClr>
                <a:schemeClr val="accent2"/>
              </a:buClr>
              <a:buSzPts val="1600"/>
              <a:buFont typeface="Roboto"/>
              <a:buNone/>
              <a:defRPr b="0" i="0" sz="1600" u="none" cap="none" strike="noStrike">
                <a:solidFill>
                  <a:schemeClr val="accent2"/>
                </a:solidFill>
                <a:latin typeface="Roboto"/>
                <a:ea typeface="Roboto"/>
                <a:cs typeface="Roboto"/>
                <a:sym typeface="Roboto"/>
              </a:defRPr>
            </a:lvl8pPr>
            <a:lvl9pPr indent="-298450" lvl="8" marL="4114800" marR="0" rtl="0" algn="l">
              <a:lnSpc>
                <a:spcPct val="100000"/>
              </a:lnSpc>
              <a:spcBef>
                <a:spcPts val="0"/>
              </a:spcBef>
              <a:spcAft>
                <a:spcPts val="0"/>
              </a:spcAft>
              <a:buClr>
                <a:schemeClr val="accent2"/>
              </a:buClr>
              <a:buSzPts val="1600"/>
              <a:buFont typeface="Roboto"/>
              <a:buNone/>
              <a:defRPr b="0" i="0" sz="1600" u="none" cap="none" strike="noStrike">
                <a:solidFill>
                  <a:schemeClr val="accent2"/>
                </a:solidFill>
                <a:latin typeface="Roboto"/>
                <a:ea typeface="Roboto"/>
                <a:cs typeface="Roboto"/>
                <a:sym typeface="Roboto"/>
              </a:defRPr>
            </a:lvl9pPr>
          </a:lstStyle>
          <a:p/>
        </p:txBody>
      </p:sp>
      <p:sp>
        <p:nvSpPr>
          <p:cNvPr id="48" name="Shape 48"/>
          <p:cNvSpPr txBox="1"/>
          <p:nvPr>
            <p:ph idx="2" type="body"/>
          </p:nvPr>
        </p:nvSpPr>
        <p:spPr>
          <a:xfrm>
            <a:off x="4879025" y="500925"/>
            <a:ext cx="3954000" cy="4111500"/>
          </a:xfrm>
          <a:prstGeom prst="rect">
            <a:avLst/>
          </a:prstGeom>
          <a:noFill/>
          <a:ln>
            <a:noFill/>
          </a:ln>
        </p:spPr>
        <p:txBody>
          <a:bodyPr anchorCtr="0" anchor="t" bIns="91425" lIns="91425" rIns="91425" wrap="square" tIns="91425"/>
          <a:lstStyle>
            <a:lvl1pPr indent="-311150" lvl="0" marL="457200" marR="0" rtl="0" algn="l">
              <a:lnSpc>
                <a:spcPct val="115000"/>
              </a:lnSpc>
              <a:spcBef>
                <a:spcPts val="0"/>
              </a:spcBef>
              <a:spcAft>
                <a:spcPts val="0"/>
              </a:spcAft>
              <a:buClr>
                <a:schemeClr val="dk2"/>
              </a:buClr>
              <a:buSzPts val="1300"/>
              <a:buFont typeface="Roboto"/>
              <a:buChar char="●"/>
              <a:defRPr b="0" i="0" sz="1300" u="none" cap="none" strike="noStrike">
                <a:solidFill>
                  <a:schemeClr val="dk2"/>
                </a:solidFill>
                <a:latin typeface="Roboto"/>
                <a:ea typeface="Roboto"/>
                <a:cs typeface="Roboto"/>
                <a:sym typeface="Roboto"/>
              </a:defRPr>
            </a:lvl1pPr>
            <a:lvl2pPr indent="-298450" lvl="1" marL="914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2pPr>
            <a:lvl3pPr indent="-298450" lvl="2" marL="1371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3pPr>
            <a:lvl4pPr indent="-298450" lvl="3" marL="18288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4pPr>
            <a:lvl5pPr indent="-298450" lvl="4" marL="22860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5pPr>
            <a:lvl6pPr indent="-298450" lvl="5" marL="27432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6pPr>
            <a:lvl7pPr indent="-298450" lvl="6" marL="3200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7pPr>
            <a:lvl8pPr indent="-298450" lvl="7" marL="3657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8pPr>
            <a:lvl9pPr indent="-298450" lvl="8" marL="4114800" marR="0" rtl="0" algn="l">
              <a:lnSpc>
                <a:spcPct val="115000"/>
              </a:lnSpc>
              <a:spcBef>
                <a:spcPts val="1600"/>
              </a:spcBef>
              <a:spcAft>
                <a:spcPts val="1600"/>
              </a:spcAft>
              <a:buClr>
                <a:schemeClr val="dk2"/>
              </a:buClr>
              <a:buSzPts val="1100"/>
              <a:buFont typeface="Roboto"/>
              <a:buChar char="■"/>
              <a:defRPr b="0" i="0" sz="1100" u="none" cap="none" strike="noStrike">
                <a:solidFill>
                  <a:schemeClr val="dk2"/>
                </a:solidFill>
                <a:latin typeface="Roboto"/>
                <a:ea typeface="Roboto"/>
                <a:cs typeface="Roboto"/>
                <a:sym typeface="Roboto"/>
              </a:defRPr>
            </a:lvl9pPr>
          </a:lstStyle>
          <a:p/>
        </p:txBody>
      </p:sp>
      <p:sp>
        <p:nvSpPr>
          <p:cNvPr id="49" name="Shape 49"/>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50" name="Shape 50"/>
        <p:cNvGrpSpPr/>
        <p:nvPr/>
      </p:nvGrpSpPr>
      <p:grpSpPr>
        <a:xfrm>
          <a:off x="0" y="0"/>
          <a:ext cx="0" cy="0"/>
          <a:chOff x="0" y="0"/>
          <a:chExt cx="0" cy="0"/>
        </a:xfrm>
      </p:grpSpPr>
      <p:sp>
        <p:nvSpPr>
          <p:cNvPr id="51" name="Shape 51"/>
          <p:cNvSpPr/>
          <p:nvPr/>
        </p:nvSpPr>
        <p:spPr>
          <a:xfrm>
            <a:off x="0" y="4369000"/>
            <a:ext cx="9144000" cy="774300"/>
          </a:xfrm>
          <a:prstGeom prst="rect">
            <a:avLst/>
          </a:prstGeom>
          <a:solidFill>
            <a:schemeClr val="dk1"/>
          </a:solid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Shape 52"/>
          <p:cNvSpPr txBox="1"/>
          <p:nvPr>
            <p:ph idx="1" type="body"/>
          </p:nvPr>
        </p:nvSpPr>
        <p:spPr>
          <a:xfrm>
            <a:off x="311700" y="4521400"/>
            <a:ext cx="7979400" cy="460500"/>
          </a:xfrm>
          <a:prstGeom prst="rect">
            <a:avLst/>
          </a:prstGeom>
          <a:noFill/>
          <a:ln>
            <a:noFill/>
          </a:ln>
        </p:spPr>
        <p:txBody>
          <a:bodyPr anchorCtr="0" anchor="ctr" bIns="91425" lIns="91425" rIns="91425" wrap="square" tIns="91425"/>
          <a:lstStyle>
            <a:lvl1pPr indent="-228600" lvl="0" marL="457200" marR="0" rtl="0" algn="l">
              <a:lnSpc>
                <a:spcPct val="100000"/>
              </a:lnSpc>
              <a:spcBef>
                <a:spcPts val="0"/>
              </a:spcBef>
              <a:spcAft>
                <a:spcPts val="0"/>
              </a:spcAft>
              <a:buClr>
                <a:schemeClr val="lt1"/>
              </a:buClr>
              <a:buSzPts val="1300"/>
              <a:buFont typeface="Merriweather"/>
              <a:buNone/>
              <a:defRPr b="0" i="0" sz="1300" u="none" cap="none" strike="noStrike">
                <a:solidFill>
                  <a:schemeClr val="lt1"/>
                </a:solidFill>
                <a:latin typeface="Merriweather"/>
                <a:ea typeface="Merriweather"/>
                <a:cs typeface="Merriweather"/>
                <a:sym typeface="Merriweather"/>
              </a:defRPr>
            </a:lvl1pPr>
            <a:lvl2pPr indent="-298450" lvl="1" marL="914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2pPr>
            <a:lvl3pPr indent="-298450" lvl="2" marL="1371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3pPr>
            <a:lvl4pPr indent="-298450" lvl="3" marL="18288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4pPr>
            <a:lvl5pPr indent="-298450" lvl="4" marL="22860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5pPr>
            <a:lvl6pPr indent="-298450" lvl="5" marL="27432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6pPr>
            <a:lvl7pPr indent="-298450" lvl="6" marL="3200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7pPr>
            <a:lvl8pPr indent="-298450" lvl="7" marL="3657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8pPr>
            <a:lvl9pPr indent="-298450" lvl="8" marL="4114800" marR="0" rtl="0" algn="l">
              <a:lnSpc>
                <a:spcPct val="115000"/>
              </a:lnSpc>
              <a:spcBef>
                <a:spcPts val="1600"/>
              </a:spcBef>
              <a:spcAft>
                <a:spcPts val="1600"/>
              </a:spcAft>
              <a:buClr>
                <a:schemeClr val="dk2"/>
              </a:buClr>
              <a:buSzPts val="1100"/>
              <a:buFont typeface="Roboto"/>
              <a:buChar char="■"/>
              <a:defRPr b="0" i="0" sz="1100" u="none" cap="none" strike="noStrike">
                <a:solidFill>
                  <a:schemeClr val="dk2"/>
                </a:solidFill>
                <a:latin typeface="Roboto"/>
                <a:ea typeface="Roboto"/>
                <a:cs typeface="Roboto"/>
                <a:sym typeface="Roboto"/>
              </a:defRPr>
            </a:lvl9pPr>
          </a:lstStyle>
          <a:p/>
        </p:txBody>
      </p:sp>
      <p:sp>
        <p:nvSpPr>
          <p:cNvPr id="53" name="Shape 53"/>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l">
              <a:lnSpc>
                <a:spcPct val="100000"/>
              </a:lnSpc>
              <a:spcBef>
                <a:spcPts val="0"/>
              </a:spcBef>
              <a:spcAft>
                <a:spcPts val="0"/>
              </a:spcAft>
              <a:buClr>
                <a:schemeClr val="lt1"/>
              </a:buClr>
              <a:buSzPts val="1400"/>
              <a:buFont typeface="Arial"/>
              <a:buNone/>
            </a:pPr>
            <a:fld id="{00000000-1234-1234-1234-123412341234}" type="slidenum">
              <a:rPr b="0" i="0" lang="en" sz="1400" u="none" cap="none" strike="noStrike">
                <a:solidFill>
                  <a:schemeClr val="lt1"/>
                </a:solidFill>
                <a:latin typeface="Arial"/>
                <a:ea typeface="Arial"/>
                <a:cs typeface="Arial"/>
                <a:sym typeface="Arial"/>
              </a:rPr>
              <a:t>‹#›</a:t>
            </a:fld>
            <a:endParaRPr b="0" i="0" sz="1400" u="none" cap="none" strike="noStrike">
              <a:solidFill>
                <a:schemeClr val="lt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aradigm">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rIns="91425" wrap="square" tIns="91425"/>
          <a:lstStyle>
            <a:lvl1pPr indent="0" lvl="0" marL="0" marR="0" rtl="0" algn="l">
              <a:lnSpc>
                <a:spcPct val="100000"/>
              </a:lnSpc>
              <a:spcBef>
                <a:spcPts val="0"/>
              </a:spcBef>
              <a:spcAft>
                <a:spcPts val="0"/>
              </a:spcAft>
              <a:buClr>
                <a:schemeClr val="accent1"/>
              </a:buClr>
              <a:buSzPts val="2800"/>
              <a:buFont typeface="Merriweather"/>
              <a:buNone/>
              <a:defRPr b="0" i="0" sz="2800" u="none" cap="none" strike="noStrike">
                <a:solidFill>
                  <a:schemeClr val="accent1"/>
                </a:solidFill>
                <a:latin typeface="Merriweather"/>
                <a:ea typeface="Merriweather"/>
                <a:cs typeface="Merriweather"/>
                <a:sym typeface="Merriweather"/>
              </a:defRPr>
            </a:lvl1pPr>
            <a:lvl2pPr indent="0"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indent="0"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indent="0"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indent="0"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indent="0"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indent="0"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indent="0"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indent="0"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wrap="square" tIns="91425"/>
          <a:lstStyle>
            <a:lvl1pPr indent="-311150" lvl="0" marL="457200" marR="0" rtl="0" algn="l">
              <a:lnSpc>
                <a:spcPct val="115000"/>
              </a:lnSpc>
              <a:spcBef>
                <a:spcPts val="0"/>
              </a:spcBef>
              <a:spcAft>
                <a:spcPts val="0"/>
              </a:spcAft>
              <a:buClr>
                <a:schemeClr val="dk2"/>
              </a:buClr>
              <a:buSzPts val="1300"/>
              <a:buFont typeface="Roboto"/>
              <a:buChar char="●"/>
              <a:defRPr b="0" i="0" sz="1300" u="none" cap="none" strike="noStrike">
                <a:solidFill>
                  <a:schemeClr val="dk2"/>
                </a:solidFill>
                <a:latin typeface="Roboto"/>
                <a:ea typeface="Roboto"/>
                <a:cs typeface="Roboto"/>
                <a:sym typeface="Roboto"/>
              </a:defRPr>
            </a:lvl1pPr>
            <a:lvl2pPr indent="-298450" lvl="1" marL="914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2pPr>
            <a:lvl3pPr indent="-298450" lvl="2" marL="1371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3pPr>
            <a:lvl4pPr indent="-298450" lvl="3" marL="18288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4pPr>
            <a:lvl5pPr indent="-298450" lvl="4" marL="22860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5pPr>
            <a:lvl6pPr indent="-298450" lvl="5" marL="27432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6pPr>
            <a:lvl7pPr indent="-298450" lvl="6" marL="32004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7pPr>
            <a:lvl8pPr indent="-298450" lvl="7" marL="3657600" marR="0" rtl="0" algn="l">
              <a:lnSpc>
                <a:spcPct val="115000"/>
              </a:lnSpc>
              <a:spcBef>
                <a:spcPts val="1600"/>
              </a:spcBef>
              <a:spcAft>
                <a:spcPts val="0"/>
              </a:spcAft>
              <a:buClr>
                <a:schemeClr val="dk2"/>
              </a:buClr>
              <a:buSzPts val="1100"/>
              <a:buFont typeface="Roboto"/>
              <a:buChar char="○"/>
              <a:defRPr b="0" i="0" sz="1100" u="none" cap="none" strike="noStrike">
                <a:solidFill>
                  <a:schemeClr val="dk2"/>
                </a:solidFill>
                <a:latin typeface="Roboto"/>
                <a:ea typeface="Roboto"/>
                <a:cs typeface="Roboto"/>
                <a:sym typeface="Roboto"/>
              </a:defRPr>
            </a:lvl8pPr>
            <a:lvl9pPr indent="-298450" lvl="8" marL="4114800" marR="0" rtl="0" algn="l">
              <a:lnSpc>
                <a:spcPct val="115000"/>
              </a:lnSpc>
              <a:spcBef>
                <a:spcPts val="1600"/>
              </a:spcBef>
              <a:spcAft>
                <a:spcPts val="1600"/>
              </a:spcAft>
              <a:buClr>
                <a:schemeClr val="dk2"/>
              </a:buClr>
              <a:buSzPts val="1100"/>
              <a:buFont typeface="Roboto"/>
              <a:buChar char="■"/>
              <a:defRPr b="0" i="0" sz="1100" u="none" cap="none" strike="noStrike">
                <a:solidFill>
                  <a:schemeClr val="dk2"/>
                </a:solidFill>
                <a:latin typeface="Roboto"/>
                <a:ea typeface="Roboto"/>
                <a:cs typeface="Roboto"/>
                <a:sym typeface="Roboto"/>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rIns="91425" wrap="square" tIns="91425">
            <a:noAutofit/>
          </a:bodyPr>
          <a:lstStyle/>
          <a:p>
            <a:pPr indent="0" lvl="0" marL="0" marR="0" rtl="0" algn="r">
              <a:lnSpc>
                <a:spcPct val="100000"/>
              </a:lnSpc>
              <a:spcBef>
                <a:spcPts val="0"/>
              </a:spcBef>
              <a:spcAft>
                <a:spcPts val="0"/>
              </a:spcAft>
              <a:buClr>
                <a:schemeClr val="dk2"/>
              </a:buClr>
              <a:buSzPts val="1000"/>
              <a:buFont typeface="Roboto"/>
              <a:buNone/>
            </a:pPr>
            <a:fld id="{00000000-1234-1234-1234-123412341234}" type="slidenum">
              <a:rPr b="0" i="0" lang="en" sz="1000" u="none" cap="none" strike="noStrike">
                <a:solidFill>
                  <a:schemeClr val="dk2"/>
                </a:solidFill>
                <a:latin typeface="Roboto"/>
                <a:ea typeface="Roboto"/>
                <a:cs typeface="Roboto"/>
                <a:sym typeface="Roboto"/>
              </a:rPr>
              <a:t>‹#›</a:t>
            </a:fld>
            <a:endParaRPr b="0" i="0" sz="1000" u="none" cap="none" strike="noStrike">
              <a:solidFill>
                <a:schemeClr val="dk2"/>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Shape 64"/>
          <p:cNvSpPr txBox="1"/>
          <p:nvPr>
            <p:ph type="ctrTitle"/>
          </p:nvPr>
        </p:nvSpPr>
        <p:spPr>
          <a:xfrm>
            <a:off x="311700" y="539725"/>
            <a:ext cx="8520600" cy="1282500"/>
          </a:xfrm>
          <a:prstGeom prst="rect">
            <a:avLst/>
          </a:prstGeom>
          <a:noFill/>
          <a:ln>
            <a:noFill/>
          </a:ln>
        </p:spPr>
        <p:txBody>
          <a:bodyPr anchorCtr="0" anchor="t" bIns="91425" lIns="91425" rIns="91425" wrap="square" tIns="91425">
            <a:noAutofit/>
          </a:bodyPr>
          <a:lstStyle/>
          <a:p>
            <a:pPr indent="457200" lvl="0" marL="914400" marR="0" rtl="0" algn="l">
              <a:lnSpc>
                <a:spcPct val="100000"/>
              </a:lnSpc>
              <a:spcBef>
                <a:spcPts val="0"/>
              </a:spcBef>
              <a:spcAft>
                <a:spcPts val="0"/>
              </a:spcAft>
              <a:buClr>
                <a:schemeClr val="accent1"/>
              </a:buClr>
              <a:buSzPts val="3600"/>
              <a:buFont typeface="Merriweather"/>
              <a:buNone/>
            </a:pPr>
            <a:r>
              <a:rPr b="0" i="0" lang="en" sz="3600" u="sng" cap="none" strike="noStrike">
                <a:solidFill>
                  <a:schemeClr val="accent1"/>
                </a:solidFill>
                <a:latin typeface="Merriweather"/>
                <a:ea typeface="Merriweather"/>
                <a:cs typeface="Merriweather"/>
                <a:sym typeface="Merriweather"/>
              </a:rPr>
              <a:t>Part Three Exam Review </a:t>
            </a:r>
            <a:endParaRPr b="0" i="0" sz="3600" u="sng" cap="none" strike="noStrike">
              <a:solidFill>
                <a:schemeClr val="accent1"/>
              </a:solidFill>
              <a:latin typeface="Merriweather"/>
              <a:ea typeface="Merriweather"/>
              <a:cs typeface="Merriweather"/>
              <a:sym typeface="Merriweather"/>
            </a:endParaRPr>
          </a:p>
        </p:txBody>
      </p:sp>
      <p:sp>
        <p:nvSpPr>
          <p:cNvPr id="65" name="Shape 65"/>
          <p:cNvSpPr txBox="1"/>
          <p:nvPr>
            <p:ph idx="1" type="subTitle"/>
          </p:nvPr>
        </p:nvSpPr>
        <p:spPr>
          <a:xfrm>
            <a:off x="311700" y="1481010"/>
            <a:ext cx="4242600" cy="7383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lt2"/>
              </a:buClr>
              <a:buSzPts val="1600"/>
              <a:buFont typeface="Roboto"/>
              <a:buNone/>
            </a:pPr>
            <a:r>
              <a:rPr b="1" i="0" lang="en" sz="1600" u="none" cap="none" strike="noStrike">
                <a:solidFill>
                  <a:schemeClr val="lt2"/>
                </a:solidFill>
              </a:rPr>
              <a:t>Quotation Analysis</a:t>
            </a:r>
            <a:endParaRPr b="1" i="0" sz="1600" u="none" cap="none" strike="noStrike">
              <a:solidFill>
                <a:schemeClr val="lt2"/>
              </a:solidFill>
            </a:endParaRPr>
          </a:p>
        </p:txBody>
      </p:sp>
      <p:pic>
        <p:nvPicPr>
          <p:cNvPr id="66" name="Shape 66"/>
          <p:cNvPicPr preferRelativeResize="0"/>
          <p:nvPr/>
        </p:nvPicPr>
        <p:blipFill>
          <a:blip r:embed="rId3">
            <a:alphaModFix/>
          </a:blip>
          <a:stretch>
            <a:fillRect/>
          </a:stretch>
        </p:blipFill>
        <p:spPr>
          <a:xfrm>
            <a:off x="2895548" y="2281425"/>
            <a:ext cx="3016800" cy="18309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Shape 121"/>
          <p:cNvSpPr txBox="1"/>
          <p:nvPr>
            <p:ph type="title"/>
          </p:nvPr>
        </p:nvSpPr>
        <p:spPr>
          <a:xfrm>
            <a:off x="311725" y="500925"/>
            <a:ext cx="8520600" cy="6237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lt1"/>
              </a:buClr>
              <a:buSzPts val="2800"/>
              <a:buFont typeface="Merriweather"/>
              <a:buNone/>
            </a:pPr>
            <a:r>
              <a:rPr b="0" i="0" lang="en" sz="2800" u="none" cap="none" strike="noStrike">
                <a:solidFill>
                  <a:schemeClr val="lt1"/>
                </a:solidFill>
                <a:latin typeface="Merriweather"/>
                <a:ea typeface="Merriweather"/>
                <a:cs typeface="Merriweather"/>
                <a:sym typeface="Merriweather"/>
              </a:rPr>
              <a:t>Your turn: Group Activity and Presentations</a:t>
            </a:r>
            <a:endParaRPr b="0" i="0" sz="2800" u="none" cap="none" strike="noStrike">
              <a:solidFill>
                <a:schemeClr val="lt1"/>
              </a:solidFill>
              <a:latin typeface="Merriweather"/>
              <a:ea typeface="Merriweather"/>
              <a:cs typeface="Merriweather"/>
              <a:sym typeface="Merriweather"/>
            </a:endParaRPr>
          </a:p>
        </p:txBody>
      </p:sp>
      <p:sp>
        <p:nvSpPr>
          <p:cNvPr id="122" name="Shape 122"/>
          <p:cNvSpPr txBox="1"/>
          <p:nvPr/>
        </p:nvSpPr>
        <p:spPr>
          <a:xfrm>
            <a:off x="104475" y="1462925"/>
            <a:ext cx="8615100" cy="3285900"/>
          </a:xfrm>
          <a:prstGeom prst="rect">
            <a:avLst/>
          </a:prstGeom>
          <a:noFill/>
          <a:ln>
            <a:noFill/>
          </a:ln>
        </p:spPr>
        <p:txBody>
          <a:bodyPr anchorCtr="0" anchor="ctr" bIns="91425" lIns="91425" rIns="91425" wrap="square" tIns="91425">
            <a:noAutofit/>
          </a:bodyPr>
          <a:lstStyle/>
          <a:p>
            <a:pPr indent="0" lvl="0" marL="0" rtl="0">
              <a:spcBef>
                <a:spcPts val="0"/>
              </a:spcBef>
              <a:spcAft>
                <a:spcPts val="0"/>
              </a:spcAft>
              <a:buClr>
                <a:srgbClr val="000000"/>
              </a:buClr>
              <a:buSzPts val="1100"/>
              <a:buFont typeface="Arial"/>
              <a:buNone/>
            </a:pPr>
            <a:r>
              <a:rPr b="1" lang="en" sz="1800">
                <a:solidFill>
                  <a:srgbClr val="222222"/>
                </a:solidFill>
              </a:rPr>
              <a:t>Group 1:</a:t>
            </a:r>
            <a:r>
              <a:rPr lang="en" sz="1800">
                <a:solidFill>
                  <a:srgbClr val="222222"/>
                </a:solidFill>
              </a:rPr>
              <a:t> 2nd and 3rd Lord of the Flies Quotes</a:t>
            </a:r>
            <a:endParaRPr sz="1800">
              <a:solidFill>
                <a:srgbClr val="222222"/>
              </a:solidFill>
            </a:endParaRPr>
          </a:p>
          <a:p>
            <a:pPr indent="0" lvl="0" marL="0" rtl="0">
              <a:spcBef>
                <a:spcPts val="0"/>
              </a:spcBef>
              <a:spcAft>
                <a:spcPts val="0"/>
              </a:spcAft>
              <a:buClr>
                <a:srgbClr val="000000"/>
              </a:buClr>
              <a:buSzPts val="1100"/>
              <a:buFont typeface="Arial"/>
              <a:buNone/>
            </a:pPr>
            <a:r>
              <a:rPr b="1" lang="en" sz="1800">
                <a:solidFill>
                  <a:srgbClr val="222222"/>
                </a:solidFill>
              </a:rPr>
              <a:t>Group 2:</a:t>
            </a:r>
            <a:r>
              <a:rPr lang="en" sz="1800">
                <a:solidFill>
                  <a:srgbClr val="222222"/>
                </a:solidFill>
              </a:rPr>
              <a:t> 1st and 2nd Hitchhiker’s Guide to the Galaxy Quotes</a:t>
            </a:r>
            <a:endParaRPr sz="1800">
              <a:solidFill>
                <a:srgbClr val="222222"/>
              </a:solidFill>
            </a:endParaRPr>
          </a:p>
          <a:p>
            <a:pPr indent="0" lvl="0" marL="0" rtl="0">
              <a:spcBef>
                <a:spcPts val="0"/>
              </a:spcBef>
              <a:spcAft>
                <a:spcPts val="0"/>
              </a:spcAft>
              <a:buClr>
                <a:srgbClr val="000000"/>
              </a:buClr>
              <a:buSzPts val="1100"/>
              <a:buFont typeface="Arial"/>
              <a:buNone/>
            </a:pPr>
            <a:r>
              <a:rPr b="1" lang="en" sz="1800">
                <a:solidFill>
                  <a:srgbClr val="222222"/>
                </a:solidFill>
              </a:rPr>
              <a:t>Group 3: </a:t>
            </a:r>
            <a:r>
              <a:rPr lang="en" sz="1800">
                <a:solidFill>
                  <a:srgbClr val="222222"/>
                </a:solidFill>
              </a:rPr>
              <a:t>3rd and 4th Hitchhiker’s Guide to the Galaxy Quotes</a:t>
            </a:r>
            <a:endParaRPr sz="1800">
              <a:solidFill>
                <a:srgbClr val="222222"/>
              </a:solidFill>
            </a:endParaRPr>
          </a:p>
          <a:p>
            <a:pPr indent="0" lvl="0" marL="0" rtl="0">
              <a:spcBef>
                <a:spcPts val="0"/>
              </a:spcBef>
              <a:spcAft>
                <a:spcPts val="0"/>
              </a:spcAft>
              <a:buClr>
                <a:srgbClr val="000000"/>
              </a:buClr>
              <a:buSzPts val="1100"/>
              <a:buFont typeface="Arial"/>
              <a:buNone/>
            </a:pPr>
            <a:r>
              <a:rPr b="1" lang="en" sz="1800">
                <a:solidFill>
                  <a:srgbClr val="222222"/>
                </a:solidFill>
              </a:rPr>
              <a:t>Group 4:</a:t>
            </a:r>
            <a:r>
              <a:rPr lang="en" sz="1800">
                <a:solidFill>
                  <a:srgbClr val="222222"/>
                </a:solidFill>
              </a:rPr>
              <a:t> 1st and 2nd Julius Caesar Quotes </a:t>
            </a:r>
            <a:endParaRPr sz="1800">
              <a:solidFill>
                <a:srgbClr val="222222"/>
              </a:solidFill>
            </a:endParaRPr>
          </a:p>
          <a:p>
            <a:pPr indent="0" lvl="0" marL="0" rtl="0">
              <a:spcBef>
                <a:spcPts val="0"/>
              </a:spcBef>
              <a:spcAft>
                <a:spcPts val="0"/>
              </a:spcAft>
              <a:buClr>
                <a:srgbClr val="000000"/>
              </a:buClr>
              <a:buSzPts val="1100"/>
              <a:buFont typeface="Arial"/>
              <a:buNone/>
            </a:pPr>
            <a:r>
              <a:t/>
            </a:r>
            <a:endParaRPr sz="950">
              <a:solidFill>
                <a:srgbClr val="222222"/>
              </a:solidFill>
            </a:endParaRPr>
          </a:p>
          <a:p>
            <a:pPr indent="-317500" lvl="0" marL="457200" rtl="0">
              <a:spcBef>
                <a:spcPts val="0"/>
              </a:spcBef>
              <a:spcAft>
                <a:spcPts val="0"/>
              </a:spcAft>
              <a:buClr>
                <a:srgbClr val="222222"/>
              </a:buClr>
              <a:buSzPts val="1400"/>
              <a:buChar char="●"/>
            </a:pPr>
            <a:r>
              <a:rPr lang="en">
                <a:solidFill>
                  <a:srgbClr val="222222"/>
                </a:solidFill>
              </a:rPr>
              <a:t>Summarize what is happening when the lines are spoken</a:t>
            </a:r>
            <a:endParaRPr>
              <a:solidFill>
                <a:srgbClr val="222222"/>
              </a:solidFill>
            </a:endParaRPr>
          </a:p>
          <a:p>
            <a:pPr indent="-317500" lvl="0" marL="457200" rtl="0">
              <a:spcBef>
                <a:spcPts val="0"/>
              </a:spcBef>
              <a:spcAft>
                <a:spcPts val="0"/>
              </a:spcAft>
              <a:buClr>
                <a:srgbClr val="222222"/>
              </a:buClr>
              <a:buSzPts val="1400"/>
              <a:buChar char="●"/>
            </a:pPr>
            <a:r>
              <a:rPr lang="en">
                <a:solidFill>
                  <a:srgbClr val="222222"/>
                </a:solidFill>
              </a:rPr>
              <a:t>Explain the significance of the line</a:t>
            </a:r>
            <a:endParaRPr>
              <a:solidFill>
                <a:srgbClr val="222222"/>
              </a:solidFill>
            </a:endParaRPr>
          </a:p>
          <a:p>
            <a:pPr indent="-317500" lvl="0" marL="457200" rtl="0">
              <a:spcBef>
                <a:spcPts val="0"/>
              </a:spcBef>
              <a:spcAft>
                <a:spcPts val="0"/>
              </a:spcAft>
              <a:buClr>
                <a:srgbClr val="222222"/>
              </a:buClr>
              <a:buSzPts val="1400"/>
              <a:buChar char="●"/>
            </a:pPr>
            <a:r>
              <a:rPr lang="en">
                <a:solidFill>
                  <a:srgbClr val="222222"/>
                </a:solidFill>
              </a:rPr>
              <a:t>How does it add to/develop the plot, characters, or themes of the novel/play </a:t>
            </a:r>
            <a:endParaRPr b="1" sz="1800">
              <a:solidFill>
                <a:srgbClr val="222222"/>
              </a:solidFil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222222"/>
              </a:solidFill>
              <a:latin typeface="Arial"/>
              <a:ea typeface="Arial"/>
              <a:cs typeface="Arial"/>
              <a:sym typeface="Arial"/>
            </a:endParaRPr>
          </a:p>
          <a:p>
            <a:pPr indent="0" lvl="0" marL="0" marR="0" rtl="0" algn="l">
              <a:lnSpc>
                <a:spcPct val="100000"/>
              </a:lnSpc>
              <a:spcBef>
                <a:spcPts val="0"/>
              </a:spcBef>
              <a:spcAft>
                <a:spcPts val="0"/>
              </a:spcAft>
              <a:buClr>
                <a:srgbClr val="222222"/>
              </a:buClr>
              <a:buSzPts val="1400"/>
              <a:buFont typeface="Arial"/>
              <a:buNone/>
            </a:pPr>
            <a:r>
              <a:rPr b="0" i="0" lang="en" sz="1400" u="none" cap="none" strike="noStrike">
                <a:solidFill>
                  <a:srgbClr val="222222"/>
                </a:solidFill>
                <a:latin typeface="Arial"/>
                <a:ea typeface="Arial"/>
                <a:cs typeface="Arial"/>
                <a:sym typeface="Arial"/>
              </a:rPr>
              <a:t>Share your work with your classmates to help them study too! *</a:t>
            </a:r>
            <a:endParaRPr b="0" i="0" sz="1400" u="none" cap="none" strike="noStrike">
              <a:solidFill>
                <a:srgbClr val="222222"/>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Shape 71"/>
          <p:cNvSpPr txBox="1"/>
          <p:nvPr>
            <p:ph type="title"/>
          </p:nvPr>
        </p:nvSpPr>
        <p:spPr>
          <a:xfrm>
            <a:off x="311725" y="500925"/>
            <a:ext cx="8520600" cy="6237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lt1"/>
              </a:buClr>
              <a:buSzPts val="2800"/>
              <a:buFont typeface="Merriweather"/>
              <a:buNone/>
            </a:pPr>
            <a:r>
              <a:rPr b="1" i="0" lang="en" sz="3000" u="none" cap="none" strike="noStrike">
                <a:solidFill>
                  <a:srgbClr val="FFFFFF"/>
                </a:solidFill>
                <a:latin typeface="Arial"/>
                <a:ea typeface="Arial"/>
                <a:cs typeface="Arial"/>
                <a:sym typeface="Arial"/>
              </a:rPr>
              <a:t>Section</a:t>
            </a:r>
            <a:r>
              <a:rPr b="0" i="0" lang="en" sz="3000" u="none" cap="none" strike="noStrike">
                <a:solidFill>
                  <a:srgbClr val="FFFFFF"/>
                </a:solidFill>
                <a:latin typeface="Arial"/>
                <a:ea typeface="Arial"/>
                <a:cs typeface="Arial"/>
                <a:sym typeface="Arial"/>
              </a:rPr>
              <a:t> </a:t>
            </a:r>
            <a:r>
              <a:rPr b="1" i="0" lang="en" sz="3000" u="none" cap="none" strike="noStrike">
                <a:solidFill>
                  <a:srgbClr val="FFFFFF"/>
                </a:solidFill>
                <a:latin typeface="Arial"/>
                <a:ea typeface="Arial"/>
                <a:cs typeface="Arial"/>
                <a:sym typeface="Arial"/>
              </a:rPr>
              <a:t>3:</a:t>
            </a:r>
            <a:r>
              <a:rPr b="0" i="0" lang="en" sz="3000" u="none" cap="none" strike="noStrike">
                <a:solidFill>
                  <a:srgbClr val="FFFFFF"/>
                </a:solidFill>
                <a:latin typeface="Arial"/>
                <a:ea typeface="Arial"/>
                <a:cs typeface="Arial"/>
                <a:sym typeface="Arial"/>
              </a:rPr>
              <a:t> </a:t>
            </a:r>
            <a:r>
              <a:rPr b="1" i="0" lang="en" sz="3000" u="none" cap="none" strike="noStrike">
                <a:solidFill>
                  <a:srgbClr val="FFFFFF"/>
                </a:solidFill>
                <a:latin typeface="Arial"/>
                <a:ea typeface="Arial"/>
                <a:cs typeface="Arial"/>
                <a:sym typeface="Arial"/>
              </a:rPr>
              <a:t>Quotation Analysis</a:t>
            </a:r>
            <a:endParaRPr b="0" i="0" sz="3000" u="none" cap="none" strike="noStrike">
              <a:solidFill>
                <a:srgbClr val="FFFFFF"/>
              </a:solidFill>
              <a:latin typeface="Merriweather"/>
              <a:ea typeface="Merriweather"/>
              <a:cs typeface="Merriweather"/>
              <a:sym typeface="Merriweather"/>
            </a:endParaRPr>
          </a:p>
        </p:txBody>
      </p:sp>
      <p:sp>
        <p:nvSpPr>
          <p:cNvPr id="72" name="Shape 72"/>
          <p:cNvSpPr txBox="1"/>
          <p:nvPr/>
        </p:nvSpPr>
        <p:spPr>
          <a:xfrm>
            <a:off x="824350" y="1671925"/>
            <a:ext cx="6768900" cy="26820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In this section, you will be given </a:t>
            </a:r>
            <a:r>
              <a:rPr b="1" i="0" lang="en" sz="1400" u="sng" cap="none" strike="noStrike">
                <a:solidFill>
                  <a:srgbClr val="000000"/>
                </a:solidFill>
                <a:latin typeface="Arial"/>
                <a:ea typeface="Arial"/>
                <a:cs typeface="Arial"/>
                <a:sym typeface="Arial"/>
              </a:rPr>
              <a:t>four</a:t>
            </a:r>
            <a:r>
              <a:rPr b="0" i="0" lang="en" sz="1400" u="none" cap="none" strike="noStrike">
                <a:solidFill>
                  <a:srgbClr val="000000"/>
                </a:solidFill>
                <a:latin typeface="Arial"/>
                <a:ea typeface="Arial"/>
                <a:cs typeface="Arial"/>
                <a:sym typeface="Arial"/>
              </a:rPr>
              <a:t> quotes from the literature we studied this term.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1" lang="en" sz="1400" u="none" cap="none" strike="noStrike">
                <a:solidFill>
                  <a:srgbClr val="000000"/>
                </a:solidFill>
                <a:latin typeface="Arial"/>
                <a:ea typeface="Arial"/>
                <a:cs typeface="Arial"/>
                <a:sym typeface="Arial"/>
              </a:rPr>
              <a:t>To</a:t>
            </a:r>
            <a:r>
              <a:rPr b="0" i="0" lang="en" sz="1400" u="none" cap="none" strike="noStrike">
                <a:solidFill>
                  <a:srgbClr val="000000"/>
                </a:solidFill>
                <a:latin typeface="Arial"/>
                <a:ea typeface="Arial"/>
                <a:cs typeface="Arial"/>
                <a:sym typeface="Arial"/>
              </a:rPr>
              <a:t> </a:t>
            </a:r>
            <a:r>
              <a:rPr b="1" i="1" lang="en" sz="1400" u="none" cap="none" strike="noStrike">
                <a:solidFill>
                  <a:srgbClr val="000000"/>
                </a:solidFill>
                <a:latin typeface="Arial"/>
                <a:ea typeface="Arial"/>
                <a:cs typeface="Arial"/>
                <a:sym typeface="Arial"/>
              </a:rPr>
              <a:t>review</a:t>
            </a:r>
            <a:r>
              <a:rPr b="0" i="0" lang="en" sz="1400" u="none" cap="none" strike="noStrike">
                <a:solidFill>
                  <a:srgbClr val="000000"/>
                </a:solidFill>
                <a:latin typeface="Arial"/>
                <a:ea typeface="Arial"/>
                <a:cs typeface="Arial"/>
                <a:sym typeface="Arial"/>
              </a:rPr>
              <a:t> </a:t>
            </a:r>
            <a:r>
              <a:rPr b="1" i="1" lang="en" sz="1400" u="none" cap="none" strike="noStrike">
                <a:solidFill>
                  <a:srgbClr val="000000"/>
                </a:solidFill>
                <a:latin typeface="Arial"/>
                <a:ea typeface="Arial"/>
                <a:cs typeface="Arial"/>
                <a:sym typeface="Arial"/>
              </a:rPr>
              <a:t>for</a:t>
            </a:r>
            <a:r>
              <a:rPr b="0" i="0" lang="en" sz="1400" u="none" cap="none" strike="noStrike">
                <a:solidFill>
                  <a:srgbClr val="000000"/>
                </a:solidFill>
                <a:latin typeface="Arial"/>
                <a:ea typeface="Arial"/>
                <a:cs typeface="Arial"/>
                <a:sym typeface="Arial"/>
              </a:rPr>
              <a:t> </a:t>
            </a:r>
            <a:r>
              <a:rPr b="1" i="1" lang="en" sz="1400" u="none" cap="none" strike="noStrike">
                <a:solidFill>
                  <a:srgbClr val="000000"/>
                </a:solidFill>
                <a:latin typeface="Arial"/>
                <a:ea typeface="Arial"/>
                <a:cs typeface="Arial"/>
                <a:sym typeface="Arial"/>
              </a:rPr>
              <a:t>this</a:t>
            </a:r>
            <a:r>
              <a:rPr b="0" i="0" lang="en" sz="1400" u="none" cap="none" strike="noStrike">
                <a:solidFill>
                  <a:srgbClr val="000000"/>
                </a:solidFill>
                <a:latin typeface="Arial"/>
                <a:ea typeface="Arial"/>
                <a:cs typeface="Arial"/>
                <a:sym typeface="Arial"/>
              </a:rPr>
              <a:t> </a:t>
            </a:r>
            <a:r>
              <a:rPr b="1" i="1" lang="en" sz="1400" u="none" cap="none" strike="noStrike">
                <a:solidFill>
                  <a:srgbClr val="000000"/>
                </a:solidFill>
                <a:latin typeface="Arial"/>
                <a:ea typeface="Arial"/>
                <a:cs typeface="Arial"/>
                <a:sym typeface="Arial"/>
              </a:rPr>
              <a:t>section,</a:t>
            </a:r>
            <a:r>
              <a:rPr b="0" i="0" lang="en" sz="1400" u="none" cap="none" strike="noStrike">
                <a:solidFill>
                  <a:srgbClr val="000000"/>
                </a:solidFill>
                <a:latin typeface="Arial"/>
                <a:ea typeface="Arial"/>
                <a:cs typeface="Arial"/>
                <a:sym typeface="Arial"/>
              </a:rPr>
              <a:t> </a:t>
            </a:r>
            <a:r>
              <a:rPr b="1" i="1" lang="en" sz="1400" u="none" cap="none" strike="noStrike">
                <a:solidFill>
                  <a:srgbClr val="000000"/>
                </a:solidFill>
                <a:latin typeface="Arial"/>
                <a:ea typeface="Arial"/>
                <a:cs typeface="Arial"/>
                <a:sym typeface="Arial"/>
              </a:rPr>
              <a:t>please find the quote in each piece of literature,</a:t>
            </a:r>
            <a:r>
              <a:rPr b="0" i="0" lang="en" sz="1400" u="none" cap="none" strike="noStrike">
                <a:solidFill>
                  <a:srgbClr val="000000"/>
                </a:solidFill>
                <a:latin typeface="Arial"/>
                <a:ea typeface="Arial"/>
                <a:cs typeface="Arial"/>
                <a:sym typeface="Arial"/>
              </a:rPr>
              <a:t> </a:t>
            </a:r>
            <a:r>
              <a:rPr b="1" i="1" lang="en" sz="1400" u="none" cap="none" strike="noStrike">
                <a:solidFill>
                  <a:srgbClr val="000000"/>
                </a:solidFill>
                <a:latin typeface="Arial"/>
                <a:ea typeface="Arial"/>
                <a:cs typeface="Arial"/>
                <a:sym typeface="Arial"/>
              </a:rPr>
              <a:t>re-read</a:t>
            </a:r>
            <a:r>
              <a:rPr b="0" i="0" lang="en" sz="1400" u="none" cap="none" strike="noStrike">
                <a:solidFill>
                  <a:srgbClr val="000000"/>
                </a:solidFill>
                <a:latin typeface="Arial"/>
                <a:ea typeface="Arial"/>
                <a:cs typeface="Arial"/>
                <a:sym typeface="Arial"/>
              </a:rPr>
              <a:t> </a:t>
            </a:r>
            <a:r>
              <a:rPr b="1" i="1" lang="en" sz="1400" u="none" cap="none" strike="noStrike">
                <a:solidFill>
                  <a:srgbClr val="000000"/>
                </a:solidFill>
                <a:latin typeface="Arial"/>
                <a:ea typeface="Arial"/>
                <a:cs typeface="Arial"/>
                <a:sym typeface="Arial"/>
              </a:rPr>
              <a:t>the</a:t>
            </a:r>
            <a:r>
              <a:rPr b="0" i="0" lang="en" sz="1400" u="none" cap="none" strike="noStrike">
                <a:solidFill>
                  <a:srgbClr val="000000"/>
                </a:solidFill>
                <a:latin typeface="Arial"/>
                <a:ea typeface="Arial"/>
                <a:cs typeface="Arial"/>
                <a:sym typeface="Arial"/>
              </a:rPr>
              <a:t> </a:t>
            </a:r>
            <a:r>
              <a:rPr b="1" i="1" lang="en" sz="1400" u="none" cap="none" strike="noStrike">
                <a:solidFill>
                  <a:srgbClr val="000000"/>
                </a:solidFill>
                <a:latin typeface="Arial"/>
                <a:ea typeface="Arial"/>
                <a:cs typeface="Arial"/>
                <a:sym typeface="Arial"/>
              </a:rPr>
              <a:t>quote, and a few pages before and after the quote. Then write a point form analysis for each quote. </a:t>
            </a:r>
            <a:endParaRPr b="1" i="1"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 name="Shape 76"/>
        <p:cNvGrpSpPr/>
        <p:nvPr/>
      </p:nvGrpSpPr>
      <p:grpSpPr>
        <a:xfrm>
          <a:off x="0" y="0"/>
          <a:ext cx="0" cy="0"/>
          <a:chOff x="0" y="0"/>
          <a:chExt cx="0" cy="0"/>
        </a:xfrm>
      </p:grpSpPr>
      <p:sp>
        <p:nvSpPr>
          <p:cNvPr id="77" name="Shape 77"/>
          <p:cNvSpPr txBox="1"/>
          <p:nvPr>
            <p:ph type="title"/>
          </p:nvPr>
        </p:nvSpPr>
        <p:spPr>
          <a:xfrm>
            <a:off x="311725" y="500925"/>
            <a:ext cx="8520600" cy="623700"/>
          </a:xfrm>
          <a:prstGeom prst="rect">
            <a:avLst/>
          </a:prstGeom>
          <a:noFill/>
          <a:ln>
            <a:noFill/>
          </a:ln>
        </p:spPr>
        <p:txBody>
          <a:bodyPr anchorCtr="0" anchor="t" bIns="91425" lIns="91425" rIns="91425" wrap="square" tIns="91425">
            <a:noAutofit/>
          </a:bodyPr>
          <a:lstStyle/>
          <a:p>
            <a:pPr indent="0" lvl="0" marL="0" marR="0" rtl="0" algn="ctr">
              <a:lnSpc>
                <a:spcPct val="100000"/>
              </a:lnSpc>
              <a:spcBef>
                <a:spcPts val="0"/>
              </a:spcBef>
              <a:spcAft>
                <a:spcPts val="0"/>
              </a:spcAft>
              <a:buClr>
                <a:schemeClr val="lt1"/>
              </a:buClr>
              <a:buSzPts val="2800"/>
              <a:buFont typeface="Merriweather"/>
              <a:buNone/>
            </a:pPr>
            <a:r>
              <a:rPr b="0" i="0" lang="en" sz="2800" u="none" cap="none" strike="noStrike">
                <a:solidFill>
                  <a:schemeClr val="lt1"/>
                </a:solidFill>
                <a:latin typeface="Merriweather"/>
                <a:ea typeface="Merriweather"/>
                <a:cs typeface="Merriweather"/>
                <a:sym typeface="Merriweather"/>
              </a:rPr>
              <a:t>Group Activity</a:t>
            </a:r>
            <a:endParaRPr b="0" i="0" sz="2800" u="none" cap="none" strike="noStrike">
              <a:solidFill>
                <a:schemeClr val="lt1"/>
              </a:solidFill>
              <a:latin typeface="Merriweather"/>
              <a:ea typeface="Merriweather"/>
              <a:cs typeface="Merriweather"/>
              <a:sym typeface="Merriweather"/>
            </a:endParaRPr>
          </a:p>
        </p:txBody>
      </p:sp>
      <p:sp>
        <p:nvSpPr>
          <p:cNvPr id="78" name="Shape 78"/>
          <p:cNvSpPr txBox="1"/>
          <p:nvPr/>
        </p:nvSpPr>
        <p:spPr>
          <a:xfrm>
            <a:off x="650200" y="1579050"/>
            <a:ext cx="7744200" cy="29490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222222"/>
              </a:buClr>
              <a:buSzPts val="1800"/>
              <a:buFont typeface="Arial"/>
              <a:buNone/>
            </a:pPr>
            <a:r>
              <a:rPr b="1" i="0" lang="en" sz="1800" u="none" cap="none" strike="noStrike">
                <a:solidFill>
                  <a:srgbClr val="222222"/>
                </a:solidFill>
                <a:latin typeface="Arial"/>
                <a:ea typeface="Arial"/>
                <a:cs typeface="Arial"/>
                <a:sym typeface="Arial"/>
              </a:rPr>
              <a:t>Group 1:</a:t>
            </a:r>
            <a:r>
              <a:rPr b="0" i="0" lang="en" sz="1800" u="none" cap="none" strike="noStrike">
                <a:solidFill>
                  <a:srgbClr val="222222"/>
                </a:solidFill>
                <a:latin typeface="Arial"/>
                <a:ea typeface="Arial"/>
                <a:cs typeface="Arial"/>
                <a:sym typeface="Arial"/>
              </a:rPr>
              <a:t> </a:t>
            </a:r>
            <a:r>
              <a:rPr lang="en" sz="1800">
                <a:solidFill>
                  <a:srgbClr val="222222"/>
                </a:solidFill>
              </a:rPr>
              <a:t>2nd and 3rd Lord of the Flies Quotes</a:t>
            </a:r>
            <a:endParaRPr b="0" i="0" sz="1800" u="none" cap="none" strike="noStrike">
              <a:solidFill>
                <a:srgbClr val="222222"/>
              </a:solidFill>
              <a:latin typeface="Arial"/>
              <a:ea typeface="Arial"/>
              <a:cs typeface="Arial"/>
              <a:sym typeface="Arial"/>
            </a:endParaRPr>
          </a:p>
          <a:p>
            <a:pPr indent="0" lvl="0" marL="0" marR="0" rtl="0" algn="l">
              <a:lnSpc>
                <a:spcPct val="100000"/>
              </a:lnSpc>
              <a:spcBef>
                <a:spcPts val="0"/>
              </a:spcBef>
              <a:spcAft>
                <a:spcPts val="0"/>
              </a:spcAft>
              <a:buClr>
                <a:srgbClr val="222222"/>
              </a:buClr>
              <a:buSzPts val="1800"/>
              <a:buFont typeface="Arial"/>
              <a:buNone/>
            </a:pPr>
            <a:r>
              <a:rPr b="1" i="0" lang="en" sz="1800" u="none" cap="none" strike="noStrike">
                <a:solidFill>
                  <a:srgbClr val="222222"/>
                </a:solidFill>
                <a:latin typeface="Arial"/>
                <a:ea typeface="Arial"/>
                <a:cs typeface="Arial"/>
                <a:sym typeface="Arial"/>
              </a:rPr>
              <a:t>Group 2:</a:t>
            </a:r>
            <a:r>
              <a:rPr b="0" i="0" lang="en" sz="1800" u="none" cap="none" strike="noStrike">
                <a:solidFill>
                  <a:srgbClr val="222222"/>
                </a:solidFill>
                <a:latin typeface="Arial"/>
                <a:ea typeface="Arial"/>
                <a:cs typeface="Arial"/>
                <a:sym typeface="Arial"/>
              </a:rPr>
              <a:t> </a:t>
            </a:r>
            <a:r>
              <a:rPr lang="en" sz="1800">
                <a:solidFill>
                  <a:srgbClr val="222222"/>
                </a:solidFill>
              </a:rPr>
              <a:t>1st and 2nd Hitchhiker’s Guide to the Galaxy Quotes</a:t>
            </a:r>
            <a:endParaRPr b="0" i="0" sz="1800" u="none" cap="none" strike="noStrike">
              <a:solidFill>
                <a:srgbClr val="222222"/>
              </a:solidFill>
              <a:latin typeface="Arial"/>
              <a:ea typeface="Arial"/>
              <a:cs typeface="Arial"/>
              <a:sym typeface="Arial"/>
            </a:endParaRPr>
          </a:p>
          <a:p>
            <a:pPr indent="0" lvl="0" marL="0" marR="0" rtl="0" algn="l">
              <a:lnSpc>
                <a:spcPct val="100000"/>
              </a:lnSpc>
              <a:spcBef>
                <a:spcPts val="0"/>
              </a:spcBef>
              <a:spcAft>
                <a:spcPts val="0"/>
              </a:spcAft>
              <a:buClr>
                <a:srgbClr val="222222"/>
              </a:buClr>
              <a:buSzPts val="1800"/>
              <a:buFont typeface="Arial"/>
              <a:buNone/>
            </a:pPr>
            <a:r>
              <a:rPr b="1" i="0" lang="en" sz="1800" u="none" cap="none" strike="noStrike">
                <a:solidFill>
                  <a:srgbClr val="222222"/>
                </a:solidFill>
                <a:latin typeface="Arial"/>
                <a:ea typeface="Arial"/>
                <a:cs typeface="Arial"/>
                <a:sym typeface="Arial"/>
              </a:rPr>
              <a:t>Group 3: </a:t>
            </a:r>
            <a:r>
              <a:rPr lang="en" sz="1800">
                <a:solidFill>
                  <a:srgbClr val="222222"/>
                </a:solidFill>
              </a:rPr>
              <a:t>3rd and 4th Hitchhiker’s Guide to the Galaxy Quotes</a:t>
            </a:r>
            <a:endParaRPr b="0" i="0" sz="1800" u="none" cap="none" strike="noStrike">
              <a:solidFill>
                <a:srgbClr val="222222"/>
              </a:solidFill>
              <a:latin typeface="Arial"/>
              <a:ea typeface="Arial"/>
              <a:cs typeface="Arial"/>
              <a:sym typeface="Arial"/>
            </a:endParaRPr>
          </a:p>
          <a:p>
            <a:pPr indent="0" lvl="0" marL="0" marR="0" rtl="0" algn="l">
              <a:lnSpc>
                <a:spcPct val="100000"/>
              </a:lnSpc>
              <a:spcBef>
                <a:spcPts val="0"/>
              </a:spcBef>
              <a:spcAft>
                <a:spcPts val="0"/>
              </a:spcAft>
              <a:buClr>
                <a:srgbClr val="222222"/>
              </a:buClr>
              <a:buSzPts val="1800"/>
              <a:buFont typeface="Arial"/>
              <a:buNone/>
            </a:pPr>
            <a:r>
              <a:rPr b="1" i="0" lang="en" sz="1800" u="none" cap="none" strike="noStrike">
                <a:solidFill>
                  <a:srgbClr val="222222"/>
                </a:solidFill>
                <a:latin typeface="Arial"/>
                <a:ea typeface="Arial"/>
                <a:cs typeface="Arial"/>
                <a:sym typeface="Arial"/>
              </a:rPr>
              <a:t>Group 4:</a:t>
            </a:r>
            <a:r>
              <a:rPr b="0" i="0" lang="en" sz="1800" u="none" cap="none" strike="noStrike">
                <a:solidFill>
                  <a:srgbClr val="222222"/>
                </a:solidFill>
                <a:latin typeface="Arial"/>
                <a:ea typeface="Arial"/>
                <a:cs typeface="Arial"/>
                <a:sym typeface="Arial"/>
              </a:rPr>
              <a:t> </a:t>
            </a:r>
            <a:r>
              <a:rPr lang="en" sz="1800">
                <a:solidFill>
                  <a:srgbClr val="222222"/>
                </a:solidFill>
              </a:rPr>
              <a:t>1st and 2nd Julius Caesar Quotes</a:t>
            </a:r>
            <a:r>
              <a:rPr b="0" i="0" lang="en" sz="1800" u="none" cap="none" strike="noStrike">
                <a:solidFill>
                  <a:srgbClr val="222222"/>
                </a:solidFill>
                <a:latin typeface="Arial"/>
                <a:ea typeface="Arial"/>
                <a:cs typeface="Arial"/>
                <a:sym typeface="Arial"/>
              </a:rPr>
              <a:t> </a:t>
            </a:r>
            <a:endParaRPr b="0" i="0" sz="1800" u="none" cap="none" strike="noStrike">
              <a:solidFill>
                <a:srgbClr val="22222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50"/>
              <a:buFont typeface="Arial"/>
              <a:buNone/>
            </a:pPr>
            <a:r>
              <a:t/>
            </a:r>
            <a:endParaRPr b="0" i="0" sz="950" u="none" cap="none" strike="noStrike">
              <a:solidFill>
                <a:srgbClr val="222222"/>
              </a:solidFill>
              <a:latin typeface="Arial"/>
              <a:ea typeface="Arial"/>
              <a:cs typeface="Arial"/>
              <a:sym typeface="Arial"/>
            </a:endParaRPr>
          </a:p>
          <a:p>
            <a:pPr indent="-317500" lvl="0" marL="457200" marR="0" rtl="0" algn="l">
              <a:lnSpc>
                <a:spcPct val="100000"/>
              </a:lnSpc>
              <a:spcBef>
                <a:spcPts val="0"/>
              </a:spcBef>
              <a:spcAft>
                <a:spcPts val="0"/>
              </a:spcAft>
              <a:buClr>
                <a:srgbClr val="222222"/>
              </a:buClr>
              <a:buSzPts val="1400"/>
              <a:buFont typeface="Arial"/>
              <a:buChar char="●"/>
            </a:pPr>
            <a:r>
              <a:rPr b="0" i="0" lang="en" sz="1400" u="none" cap="none" strike="noStrike">
                <a:solidFill>
                  <a:srgbClr val="222222"/>
                </a:solidFill>
                <a:latin typeface="Arial"/>
                <a:ea typeface="Arial"/>
                <a:cs typeface="Arial"/>
                <a:sym typeface="Arial"/>
              </a:rPr>
              <a:t>Summarize</a:t>
            </a:r>
            <a:r>
              <a:rPr lang="en">
                <a:solidFill>
                  <a:srgbClr val="222222"/>
                </a:solidFill>
              </a:rPr>
              <a:t> </a:t>
            </a:r>
            <a:r>
              <a:rPr b="0" i="0" lang="en" sz="1400" u="none" cap="none" strike="noStrike">
                <a:solidFill>
                  <a:srgbClr val="222222"/>
                </a:solidFill>
                <a:latin typeface="Arial"/>
                <a:ea typeface="Arial"/>
                <a:cs typeface="Arial"/>
                <a:sym typeface="Arial"/>
              </a:rPr>
              <a:t>what is happening </a:t>
            </a:r>
            <a:r>
              <a:rPr lang="en">
                <a:solidFill>
                  <a:srgbClr val="222222"/>
                </a:solidFill>
              </a:rPr>
              <a:t>when the lines are spoken</a:t>
            </a:r>
            <a:endParaRPr b="0" i="0" sz="1400" u="none" cap="none" strike="noStrike">
              <a:solidFill>
                <a:srgbClr val="222222"/>
              </a:solidFill>
              <a:latin typeface="Arial"/>
              <a:ea typeface="Arial"/>
              <a:cs typeface="Arial"/>
              <a:sym typeface="Arial"/>
            </a:endParaRPr>
          </a:p>
          <a:p>
            <a:pPr indent="-317500" lvl="0" marL="457200" marR="0" rtl="0" algn="l">
              <a:lnSpc>
                <a:spcPct val="100000"/>
              </a:lnSpc>
              <a:spcBef>
                <a:spcPts val="0"/>
              </a:spcBef>
              <a:spcAft>
                <a:spcPts val="0"/>
              </a:spcAft>
              <a:buClr>
                <a:srgbClr val="222222"/>
              </a:buClr>
              <a:buSzPts val="1400"/>
              <a:buFont typeface="Arial"/>
              <a:buChar char="●"/>
            </a:pPr>
            <a:r>
              <a:rPr lang="en">
                <a:solidFill>
                  <a:srgbClr val="222222"/>
                </a:solidFill>
              </a:rPr>
              <a:t>Explain the significance of the line</a:t>
            </a:r>
            <a:endParaRPr b="0" i="0" sz="1400" u="none" cap="none" strike="noStrike">
              <a:solidFill>
                <a:srgbClr val="222222"/>
              </a:solidFill>
              <a:latin typeface="Arial"/>
              <a:ea typeface="Arial"/>
              <a:cs typeface="Arial"/>
              <a:sym typeface="Arial"/>
            </a:endParaRPr>
          </a:p>
          <a:p>
            <a:pPr indent="-317500" lvl="0" marL="457200" marR="0" rtl="0" algn="l">
              <a:lnSpc>
                <a:spcPct val="100000"/>
              </a:lnSpc>
              <a:spcBef>
                <a:spcPts val="0"/>
              </a:spcBef>
              <a:spcAft>
                <a:spcPts val="0"/>
              </a:spcAft>
              <a:buClr>
                <a:srgbClr val="222222"/>
              </a:buClr>
              <a:buSzPts val="1400"/>
              <a:buFont typeface="Arial"/>
              <a:buChar char="●"/>
            </a:pPr>
            <a:r>
              <a:rPr lang="en">
                <a:solidFill>
                  <a:srgbClr val="222222"/>
                </a:solidFill>
              </a:rPr>
              <a:t>How does it add to/develop the plot, characters, or themes of the novel/play</a:t>
            </a:r>
            <a:r>
              <a:rPr b="0" i="0" lang="en" sz="1400" u="none" cap="none" strike="noStrike">
                <a:solidFill>
                  <a:srgbClr val="222222"/>
                </a:solidFill>
                <a:latin typeface="Arial"/>
                <a:ea typeface="Arial"/>
                <a:cs typeface="Arial"/>
                <a:sym typeface="Arial"/>
              </a:rPr>
              <a:t> </a:t>
            </a:r>
            <a:endParaRPr b="0" i="0" sz="1400" u="none" cap="none" strike="noStrike">
              <a:solidFill>
                <a:srgbClr val="22222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 sz="1400" u="none" cap="none" strike="noStrike">
                <a:solidFill>
                  <a:srgbClr val="000000"/>
                </a:solidFill>
                <a:latin typeface="Arial"/>
                <a:ea typeface="Arial"/>
                <a:cs typeface="Arial"/>
                <a:sym typeface="Arial"/>
              </a:rPr>
              <a:t>							But first, let</a:t>
            </a:r>
            <a:r>
              <a:rPr lang="en"/>
              <a:t>’</a:t>
            </a:r>
            <a:r>
              <a:rPr b="0" i="0" lang="en" sz="1400" u="none" cap="none" strike="noStrike">
                <a:solidFill>
                  <a:srgbClr val="000000"/>
                </a:solidFill>
                <a:latin typeface="Arial"/>
                <a:ea typeface="Arial"/>
                <a:cs typeface="Arial"/>
                <a:sym typeface="Arial"/>
              </a:rPr>
              <a:t>s look at </a:t>
            </a:r>
            <a:r>
              <a:rPr lang="en"/>
              <a:t>two</a:t>
            </a:r>
            <a:r>
              <a:rPr b="0" i="0" lang="en" sz="1400" u="none" cap="none" strike="noStrike">
                <a:solidFill>
                  <a:srgbClr val="000000"/>
                </a:solidFill>
                <a:latin typeface="Arial"/>
                <a:ea typeface="Arial"/>
                <a:cs typeface="Arial"/>
                <a:sym typeface="Arial"/>
              </a:rPr>
              <a:t> examples!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Shape 83"/>
          <p:cNvSpPr txBox="1"/>
          <p:nvPr>
            <p:ph type="title"/>
          </p:nvPr>
        </p:nvSpPr>
        <p:spPr>
          <a:xfrm>
            <a:off x="311725" y="500925"/>
            <a:ext cx="8520600" cy="6237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lt1"/>
              </a:buClr>
              <a:buSzPts val="2800"/>
              <a:buFont typeface="Merriweather"/>
              <a:buNone/>
            </a:pPr>
            <a:r>
              <a:rPr b="0" i="0" lang="en" sz="2800" u="none" cap="none" strike="noStrike">
                <a:solidFill>
                  <a:schemeClr val="lt1"/>
                </a:solidFill>
                <a:latin typeface="Merriweather"/>
                <a:ea typeface="Merriweather"/>
                <a:cs typeface="Merriweather"/>
                <a:sym typeface="Merriweather"/>
              </a:rPr>
              <a:t>Lord of the Flies</a:t>
            </a:r>
            <a:endParaRPr b="0" i="0" sz="2800" u="none" cap="none" strike="noStrike">
              <a:solidFill>
                <a:schemeClr val="lt1"/>
              </a:solidFill>
              <a:latin typeface="Merriweather"/>
              <a:ea typeface="Merriweather"/>
              <a:cs typeface="Merriweather"/>
              <a:sym typeface="Merriweather"/>
            </a:endParaRPr>
          </a:p>
        </p:txBody>
      </p:sp>
      <p:sp>
        <p:nvSpPr>
          <p:cNvPr id="84" name="Shape 84"/>
          <p:cNvSpPr txBox="1"/>
          <p:nvPr/>
        </p:nvSpPr>
        <p:spPr>
          <a:xfrm>
            <a:off x="487650" y="1509375"/>
            <a:ext cx="8162100" cy="32859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Arial"/>
                <a:ea typeface="Arial"/>
                <a:cs typeface="Arial"/>
                <a:sym typeface="Arial"/>
              </a:rPr>
              <a:t>Quote</a:t>
            </a:r>
            <a:endParaRPr b="1" i="0" sz="1800" u="none" cap="none" strike="noStrike">
              <a:solidFill>
                <a:srgbClr val="000000"/>
              </a:solidFill>
              <a:latin typeface="Arial"/>
              <a:ea typeface="Arial"/>
              <a:cs typeface="Arial"/>
              <a:sym typeface="Arial"/>
            </a:endParaRPr>
          </a:p>
          <a:p>
            <a:pPr indent="-342900" lvl="0" marL="457200" marR="0" rtl="0" algn="l">
              <a:lnSpc>
                <a:spcPct val="100000"/>
              </a:lnSpc>
              <a:spcBef>
                <a:spcPts val="0"/>
              </a:spcBef>
              <a:spcAft>
                <a:spcPts val="0"/>
              </a:spcAft>
              <a:buClr>
                <a:srgbClr val="000000"/>
              </a:buClr>
              <a:buSzPts val="1800"/>
              <a:buFont typeface="Arial"/>
              <a:buChar char="●"/>
            </a:pPr>
            <a:r>
              <a:rPr b="0" i="0" lang="en" sz="1800" u="none" cap="none" strike="noStrike">
                <a:solidFill>
                  <a:srgbClr val="000000"/>
                </a:solidFill>
                <a:latin typeface="Arial"/>
                <a:ea typeface="Arial"/>
                <a:cs typeface="Arial"/>
                <a:sym typeface="Arial"/>
              </a:rPr>
              <a:t>“Roger gathered a handful of stones and began to throw them. Yet there was a space round Henry, perhaps six yards in diameter, into which he dare not throw. Here, invisible yet strong, was the taboo of the old life. Round the squatting child was the protection of parents and school and policemen and the law.” Chapter 4, page 64-65 (White) page 78 (Red)</a:t>
            </a:r>
            <a:endParaRPr b="0" i="0" sz="1800" u="none" cap="none" strike="noStrike">
              <a:solidFill>
                <a:srgbClr val="000000"/>
              </a:solidFill>
              <a:latin typeface="Arial"/>
              <a:ea typeface="Arial"/>
              <a:cs typeface="Arial"/>
              <a:sym typeface="Arial"/>
            </a:endParaRPr>
          </a:p>
        </p:txBody>
      </p:sp>
      <p:pic>
        <p:nvPicPr>
          <p:cNvPr id="85" name="Shape 85"/>
          <p:cNvPicPr preferRelativeResize="0"/>
          <p:nvPr/>
        </p:nvPicPr>
        <p:blipFill>
          <a:blip r:embed="rId3">
            <a:alphaModFix/>
          </a:blip>
          <a:stretch>
            <a:fillRect/>
          </a:stretch>
        </p:blipFill>
        <p:spPr>
          <a:xfrm>
            <a:off x="7354950" y="3325375"/>
            <a:ext cx="1080875" cy="17014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ph type="title"/>
          </p:nvPr>
        </p:nvSpPr>
        <p:spPr>
          <a:xfrm>
            <a:off x="311725" y="500925"/>
            <a:ext cx="8520600" cy="6237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lt1"/>
              </a:buClr>
              <a:buSzPts val="2800"/>
              <a:buFont typeface="Merriweather"/>
              <a:buNone/>
            </a:pPr>
            <a:r>
              <a:rPr b="0" i="0" lang="en" sz="2800" u="none" cap="none" strike="noStrike">
                <a:solidFill>
                  <a:schemeClr val="lt1"/>
                </a:solidFill>
                <a:latin typeface="Merriweather"/>
                <a:ea typeface="Merriweather"/>
                <a:cs typeface="Merriweather"/>
                <a:sym typeface="Merriweather"/>
              </a:rPr>
              <a:t>What is </a:t>
            </a:r>
            <a:r>
              <a:rPr lang="en"/>
              <a:t>H</a:t>
            </a:r>
            <a:r>
              <a:rPr b="0" i="0" lang="en" sz="2800" u="none" cap="none" strike="noStrike">
                <a:solidFill>
                  <a:schemeClr val="lt1"/>
                </a:solidFill>
                <a:latin typeface="Merriweather"/>
                <a:ea typeface="Merriweather"/>
                <a:cs typeface="Merriweather"/>
                <a:sym typeface="Merriweather"/>
              </a:rPr>
              <a:t>appening</a:t>
            </a:r>
            <a:endParaRPr b="0" i="0" sz="2800" u="none" cap="none" strike="noStrike">
              <a:solidFill>
                <a:schemeClr val="lt1"/>
              </a:solidFill>
              <a:latin typeface="Merriweather"/>
              <a:ea typeface="Merriweather"/>
              <a:cs typeface="Merriweather"/>
              <a:sym typeface="Merriweather"/>
            </a:endParaRPr>
          </a:p>
        </p:txBody>
      </p:sp>
      <p:sp>
        <p:nvSpPr>
          <p:cNvPr id="91" name="Shape 91"/>
          <p:cNvSpPr txBox="1"/>
          <p:nvPr/>
        </p:nvSpPr>
        <p:spPr>
          <a:xfrm>
            <a:off x="592150" y="1625475"/>
            <a:ext cx="7988100" cy="3158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lang="en" sz="1800"/>
              <a:t>This quote describes the beginning of Roger’s cruelty towards the littluns. Sometime has passed on the deserted island and the group of boys spend their days building huts, swimming, searching for fruit and playing with one another. The group has been divided between the bigguns (older boys) and the littluns (younger boys). At this point in the novel the boys still follow society’s moral code, thus the bigguns are unable to hurt the littluns. </a:t>
            </a:r>
            <a:endParaRPr sz="18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Shape 96"/>
          <p:cNvSpPr txBox="1"/>
          <p:nvPr>
            <p:ph type="title"/>
          </p:nvPr>
        </p:nvSpPr>
        <p:spPr>
          <a:xfrm>
            <a:off x="311725" y="500925"/>
            <a:ext cx="8520600" cy="6237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lt1"/>
              </a:buClr>
              <a:buSzPts val="2800"/>
              <a:buFont typeface="Merriweather"/>
              <a:buNone/>
            </a:pPr>
            <a:r>
              <a:rPr b="0" i="0" lang="en" sz="2800" u="none" cap="none" strike="noStrike">
                <a:solidFill>
                  <a:schemeClr val="lt1"/>
                </a:solidFill>
                <a:latin typeface="Merriweather"/>
                <a:ea typeface="Merriweather"/>
                <a:cs typeface="Merriweather"/>
                <a:sym typeface="Merriweather"/>
              </a:rPr>
              <a:t>Significance of the </a:t>
            </a:r>
            <a:r>
              <a:rPr lang="en"/>
              <a:t>L</a:t>
            </a:r>
            <a:r>
              <a:rPr b="0" i="0" lang="en" sz="2800" u="none" cap="none" strike="noStrike">
                <a:solidFill>
                  <a:schemeClr val="lt1"/>
                </a:solidFill>
                <a:latin typeface="Merriweather"/>
                <a:ea typeface="Merriweather"/>
                <a:cs typeface="Merriweather"/>
                <a:sym typeface="Merriweather"/>
              </a:rPr>
              <a:t>ines</a:t>
            </a:r>
            <a:endParaRPr b="0" i="0" sz="2800" u="none" cap="none" strike="noStrike">
              <a:solidFill>
                <a:schemeClr val="lt1"/>
              </a:solidFill>
              <a:latin typeface="Merriweather"/>
              <a:ea typeface="Merriweather"/>
              <a:cs typeface="Merriweather"/>
              <a:sym typeface="Merriweather"/>
            </a:endParaRPr>
          </a:p>
        </p:txBody>
      </p:sp>
      <p:sp>
        <p:nvSpPr>
          <p:cNvPr id="97" name="Shape 97"/>
          <p:cNvSpPr txBox="1"/>
          <p:nvPr/>
        </p:nvSpPr>
        <p:spPr>
          <a:xfrm>
            <a:off x="522475" y="1544200"/>
            <a:ext cx="7790700" cy="29955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lang="en" sz="1800">
                <a:highlight>
                  <a:srgbClr val="FFFFFF"/>
                </a:highlight>
              </a:rPr>
              <a:t>This quote describes the group’s decline into savagery, which is a important theme throughout the novel. At this point the bigguns’ civilized instincts dominate their savage instincts. Roger feels the urge to harm Henry but he feels constrained by the figures and institutions (parents, school, policemen, and law) that uphold society’s moral code. It is not long after this passage that Jack’s tribe (including Roger) lose respect for the norms that govern society and descend into savagery, where they use violence to torture and murder others in the group.</a:t>
            </a:r>
            <a:endParaRPr b="0" i="0" sz="1800" u="none" cap="none" strike="noStrike">
              <a:solidFill>
                <a:srgbClr val="000000"/>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Shape 102"/>
          <p:cNvSpPr txBox="1"/>
          <p:nvPr>
            <p:ph type="title"/>
          </p:nvPr>
        </p:nvSpPr>
        <p:spPr>
          <a:xfrm>
            <a:off x="311725" y="500925"/>
            <a:ext cx="8520600" cy="6237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lt1"/>
              </a:buClr>
              <a:buSzPts val="2800"/>
              <a:buFont typeface="Merriweather"/>
              <a:buNone/>
            </a:pPr>
            <a:r>
              <a:rPr b="0" i="0" lang="en" sz="2800" u="none" cap="none" strike="noStrike">
                <a:solidFill>
                  <a:schemeClr val="lt1"/>
                </a:solidFill>
                <a:latin typeface="Merriweather"/>
                <a:ea typeface="Merriweather"/>
                <a:cs typeface="Merriweather"/>
                <a:sym typeface="Merriweather"/>
              </a:rPr>
              <a:t>Julius C</a:t>
            </a:r>
            <a:r>
              <a:rPr lang="en"/>
              <a:t>ae</a:t>
            </a:r>
            <a:r>
              <a:rPr b="0" i="0" lang="en" sz="2800" u="none" cap="none" strike="noStrike">
                <a:solidFill>
                  <a:schemeClr val="lt1"/>
                </a:solidFill>
                <a:latin typeface="Merriweather"/>
                <a:ea typeface="Merriweather"/>
                <a:cs typeface="Merriweather"/>
                <a:sym typeface="Merriweather"/>
              </a:rPr>
              <a:t>s</a:t>
            </a:r>
            <a:r>
              <a:rPr lang="en"/>
              <a:t>ar</a:t>
            </a:r>
            <a:r>
              <a:rPr b="0" i="0" lang="en" sz="2800" u="none" cap="none" strike="noStrike">
                <a:solidFill>
                  <a:schemeClr val="lt1"/>
                </a:solidFill>
                <a:latin typeface="Merriweather"/>
                <a:ea typeface="Merriweather"/>
                <a:cs typeface="Merriweather"/>
                <a:sym typeface="Merriweather"/>
              </a:rPr>
              <a:t> </a:t>
            </a:r>
            <a:endParaRPr b="0" i="0" sz="2800" u="none" cap="none" strike="noStrike">
              <a:solidFill>
                <a:schemeClr val="lt1"/>
              </a:solidFill>
              <a:latin typeface="Merriweather"/>
              <a:ea typeface="Merriweather"/>
              <a:cs typeface="Merriweather"/>
              <a:sym typeface="Merriweather"/>
            </a:endParaRPr>
          </a:p>
        </p:txBody>
      </p:sp>
      <p:sp>
        <p:nvSpPr>
          <p:cNvPr id="103" name="Shape 103"/>
          <p:cNvSpPr txBox="1"/>
          <p:nvPr/>
        </p:nvSpPr>
        <p:spPr>
          <a:xfrm>
            <a:off x="417975" y="1567425"/>
            <a:ext cx="8371200" cy="3251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en" sz="1800" u="none" cap="none" strike="noStrike">
                <a:solidFill>
                  <a:srgbClr val="000000"/>
                </a:solidFill>
                <a:latin typeface="Arial"/>
                <a:ea typeface="Arial"/>
                <a:cs typeface="Arial"/>
                <a:sym typeface="Arial"/>
              </a:rPr>
              <a:t>Quote: </a:t>
            </a:r>
            <a:endParaRPr/>
          </a:p>
          <a:p>
            <a:pPr indent="0" lvl="0" marL="0" marR="0" rtl="0" algn="l">
              <a:lnSpc>
                <a:spcPct val="100000"/>
              </a:lnSpc>
              <a:spcBef>
                <a:spcPts val="0"/>
              </a:spcBef>
              <a:spcAft>
                <a:spcPts val="0"/>
              </a:spcAft>
              <a:buClr>
                <a:srgbClr val="000000"/>
              </a:buClr>
              <a:buSzPts val="1800"/>
              <a:buFont typeface="Arial"/>
              <a:buNone/>
            </a:pPr>
            <a:r>
              <a:rPr b="0" i="0" lang="en" sz="1800" u="none" cap="none" strike="noStrike">
                <a:solidFill>
                  <a:srgbClr val="000000"/>
                </a:solidFill>
                <a:latin typeface="Arial"/>
                <a:ea typeface="Arial"/>
                <a:cs typeface="Arial"/>
                <a:sym typeface="Arial"/>
              </a:rPr>
              <a:t>Et tu, Brute?- Then fall, Caesar! Act 3, Scene 1: Line 77</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b="0" i="0" lang="en" sz="1100" u="none" cap="none" strike="noStrike">
                <a:solidFill>
                  <a:srgbClr val="000000"/>
                </a:solidFill>
                <a:latin typeface="Arial"/>
                <a:ea typeface="Arial"/>
                <a:cs typeface="Arial"/>
                <a:sym typeface="Arial"/>
              </a:rPr>
              <a:t>		</a:t>
            </a:r>
            <a:endParaRPr b="0" i="0" sz="11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pic>
        <p:nvPicPr>
          <p:cNvPr id="104" name="Shape 104"/>
          <p:cNvPicPr preferRelativeResize="0"/>
          <p:nvPr/>
        </p:nvPicPr>
        <p:blipFill>
          <a:blip r:embed="rId3">
            <a:alphaModFix/>
          </a:blip>
          <a:stretch>
            <a:fillRect/>
          </a:stretch>
        </p:blipFill>
        <p:spPr>
          <a:xfrm>
            <a:off x="6621926" y="2432750"/>
            <a:ext cx="1595725" cy="20647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Shape 109"/>
          <p:cNvSpPr txBox="1"/>
          <p:nvPr>
            <p:ph type="title"/>
          </p:nvPr>
        </p:nvSpPr>
        <p:spPr>
          <a:xfrm>
            <a:off x="311725" y="500925"/>
            <a:ext cx="8520600" cy="6237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lt1"/>
              </a:buClr>
              <a:buSzPts val="2800"/>
              <a:buFont typeface="Merriweather"/>
              <a:buNone/>
            </a:pPr>
            <a:r>
              <a:rPr b="0" i="0" lang="en" sz="2800" u="none" cap="none" strike="noStrike">
                <a:solidFill>
                  <a:schemeClr val="lt1"/>
                </a:solidFill>
                <a:latin typeface="Merriweather"/>
                <a:ea typeface="Merriweather"/>
                <a:cs typeface="Merriweather"/>
                <a:sym typeface="Merriweather"/>
              </a:rPr>
              <a:t>What is </a:t>
            </a:r>
            <a:r>
              <a:rPr lang="en"/>
              <a:t>H</a:t>
            </a:r>
            <a:r>
              <a:rPr b="0" i="0" lang="en" sz="2800" u="none" cap="none" strike="noStrike">
                <a:solidFill>
                  <a:schemeClr val="lt1"/>
                </a:solidFill>
                <a:latin typeface="Merriweather"/>
                <a:ea typeface="Merriweather"/>
                <a:cs typeface="Merriweather"/>
                <a:sym typeface="Merriweather"/>
              </a:rPr>
              <a:t>appening</a:t>
            </a:r>
            <a:endParaRPr b="0" i="0" sz="2800" u="none" cap="none" strike="noStrike">
              <a:solidFill>
                <a:schemeClr val="lt1"/>
              </a:solidFill>
              <a:latin typeface="Merriweather"/>
              <a:ea typeface="Merriweather"/>
              <a:cs typeface="Merriweather"/>
              <a:sym typeface="Merriweather"/>
            </a:endParaRPr>
          </a:p>
        </p:txBody>
      </p:sp>
      <p:sp>
        <p:nvSpPr>
          <p:cNvPr id="110" name="Shape 110"/>
          <p:cNvSpPr txBox="1"/>
          <p:nvPr/>
        </p:nvSpPr>
        <p:spPr>
          <a:xfrm>
            <a:off x="696625" y="1602275"/>
            <a:ext cx="7523700" cy="2972400"/>
          </a:xfrm>
          <a:prstGeom prst="rect">
            <a:avLst/>
          </a:prstGeom>
          <a:noFill/>
          <a:ln>
            <a:noFill/>
          </a:ln>
        </p:spPr>
        <p:txBody>
          <a:bodyPr anchorCtr="0" anchor="t" bIns="91425" lIns="91425" rIns="91425" wrap="square" tIns="91425">
            <a:noAutofit/>
          </a:bodyPr>
          <a:lstStyle/>
          <a:p>
            <a:pPr indent="0" lvl="0" marL="0" rtl="0">
              <a:spcBef>
                <a:spcPts val="0"/>
              </a:spcBef>
              <a:spcAft>
                <a:spcPts val="0"/>
              </a:spcAft>
              <a:buClr>
                <a:srgbClr val="000000"/>
              </a:buClr>
              <a:buSzPts val="1800"/>
              <a:buFont typeface="Arial"/>
              <a:buNone/>
            </a:pPr>
            <a:r>
              <a:rPr lang="en" sz="1800"/>
              <a:t>These words are spoken by Caesar after he is stabbed by his comrades. Brutus is the last one to stab Caesar, and Caesar cannot believe his friend and ally Brutus participated in his assassination. </a:t>
            </a:r>
            <a:endParaRPr sz="1200"/>
          </a:p>
          <a:p>
            <a:pPr indent="0" lvl="0" marL="0" rtl="0">
              <a:spcBef>
                <a:spcPts val="0"/>
              </a:spcBef>
              <a:spcAft>
                <a:spcPts val="0"/>
              </a:spcAft>
              <a:buClr>
                <a:srgbClr val="000000"/>
              </a:buClr>
              <a:buSzPts val="1800"/>
              <a:buFont typeface="Arial"/>
              <a:buNone/>
            </a:pPr>
            <a:r>
              <a:t/>
            </a:r>
            <a:endParaRPr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Shape 115"/>
          <p:cNvSpPr txBox="1"/>
          <p:nvPr>
            <p:ph type="title"/>
          </p:nvPr>
        </p:nvSpPr>
        <p:spPr>
          <a:xfrm>
            <a:off x="311725" y="500925"/>
            <a:ext cx="8520600" cy="6237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chemeClr val="lt1"/>
              </a:buClr>
              <a:buSzPts val="2800"/>
              <a:buFont typeface="Merriweather"/>
              <a:buNone/>
            </a:pPr>
            <a:r>
              <a:rPr b="0" i="0" lang="en" sz="2800" u="none" cap="none" strike="noStrike">
                <a:solidFill>
                  <a:schemeClr val="lt1"/>
                </a:solidFill>
                <a:latin typeface="Merriweather"/>
                <a:ea typeface="Merriweather"/>
                <a:cs typeface="Merriweather"/>
                <a:sym typeface="Merriweather"/>
              </a:rPr>
              <a:t>Significance of the </a:t>
            </a:r>
            <a:r>
              <a:rPr lang="en"/>
              <a:t>L</a:t>
            </a:r>
            <a:r>
              <a:rPr b="0" i="0" lang="en" sz="2800" u="none" cap="none" strike="noStrike">
                <a:solidFill>
                  <a:schemeClr val="lt1"/>
                </a:solidFill>
                <a:latin typeface="Merriweather"/>
                <a:ea typeface="Merriweather"/>
                <a:cs typeface="Merriweather"/>
                <a:sym typeface="Merriweather"/>
              </a:rPr>
              <a:t>ines</a:t>
            </a:r>
            <a:endParaRPr b="0" i="0" sz="2800" u="none" cap="none" strike="noStrike">
              <a:solidFill>
                <a:schemeClr val="lt1"/>
              </a:solidFill>
              <a:latin typeface="Merriweather"/>
              <a:ea typeface="Merriweather"/>
              <a:cs typeface="Merriweather"/>
              <a:sym typeface="Merriweather"/>
            </a:endParaRPr>
          </a:p>
          <a:p>
            <a:pPr indent="0" lvl="0" marL="0" marR="0" rtl="0" algn="l">
              <a:lnSpc>
                <a:spcPct val="100000"/>
              </a:lnSpc>
              <a:spcBef>
                <a:spcPts val="0"/>
              </a:spcBef>
              <a:spcAft>
                <a:spcPts val="0"/>
              </a:spcAft>
              <a:buClr>
                <a:schemeClr val="lt1"/>
              </a:buClr>
              <a:buSzPts val="2800"/>
              <a:buFont typeface="Merriweather"/>
              <a:buNone/>
            </a:pPr>
            <a:r>
              <a:t/>
            </a:r>
            <a:endParaRPr b="0" i="0" sz="2800" u="none" cap="none" strike="noStrike">
              <a:solidFill>
                <a:schemeClr val="lt1"/>
              </a:solidFill>
              <a:latin typeface="Merriweather"/>
              <a:ea typeface="Merriweather"/>
              <a:cs typeface="Merriweather"/>
              <a:sym typeface="Merriweather"/>
            </a:endParaRPr>
          </a:p>
        </p:txBody>
      </p:sp>
      <p:sp>
        <p:nvSpPr>
          <p:cNvPr id="116" name="Shape 116"/>
          <p:cNvSpPr txBox="1"/>
          <p:nvPr/>
        </p:nvSpPr>
        <p:spPr>
          <a:xfrm>
            <a:off x="870800" y="1555825"/>
            <a:ext cx="7570200" cy="3065100"/>
          </a:xfrm>
          <a:prstGeom prst="rect">
            <a:avLst/>
          </a:prstGeom>
          <a:noFill/>
          <a:ln>
            <a:noFill/>
          </a:ln>
        </p:spPr>
        <p:txBody>
          <a:bodyPr anchorCtr="0" anchor="t" bIns="91425" lIns="91425"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lang="en" sz="1800">
                <a:highlight>
                  <a:srgbClr val="FFFFFF"/>
                </a:highlight>
              </a:rPr>
              <a:t>Brutus was one of Caesar’s closest friends and </a:t>
            </a:r>
            <a:r>
              <a:rPr lang="en" sz="1800"/>
              <a:t>Caesar loses all hope and faith once he sees Brutus among his assassins. </a:t>
            </a:r>
            <a:r>
              <a:rPr lang="en" sz="1800">
                <a:highlight>
                  <a:srgbClr val="FFFFFF"/>
                </a:highlight>
              </a:rPr>
              <a:t>The last words he uttered to Brutus, “Et tu” show the ultimate betrayal by one’s closest friend. The two words, “and you”, also signify that perhaps Brutus will suffer a similar death.</a:t>
            </a:r>
            <a:endParaRPr sz="1800">
              <a:highlight>
                <a:srgbClr val="FFFFFF"/>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