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2" name="Shape 8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0" name="Shape 15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7" name="Shape 8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4" name="Shape 9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" name="Shape 10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1" name="Shape 11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9" name="Shape 11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8" name="Shape 12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4" name="Shape 13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4" name="Shape 14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x">
  <p:cSld name="Title and Vertical 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0" i="0" sz="5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SzPct val="77777"/>
              <a:buNone/>
              <a:defRPr sz="1800"/>
            </a:lvl2pPr>
            <a:lvl3pPr indent="0" lvl="2">
              <a:spcBef>
                <a:spcPts val="0"/>
              </a:spcBef>
              <a:buSzPct val="77777"/>
              <a:buNone/>
              <a:defRPr sz="1800"/>
            </a:lvl3pPr>
            <a:lvl4pPr indent="0" lvl="3">
              <a:spcBef>
                <a:spcPts val="0"/>
              </a:spcBef>
              <a:buSzPct val="77777"/>
              <a:buNone/>
              <a:defRPr sz="1800"/>
            </a:lvl4pPr>
            <a:lvl5pPr indent="0" lvl="4">
              <a:spcBef>
                <a:spcPts val="0"/>
              </a:spcBef>
              <a:buSzPct val="77777"/>
              <a:buNone/>
              <a:defRPr sz="1800"/>
            </a:lvl5pPr>
            <a:lvl6pPr indent="0" lvl="5">
              <a:spcBef>
                <a:spcPts val="0"/>
              </a:spcBef>
              <a:buSzPct val="77777"/>
              <a:buNone/>
              <a:defRPr sz="1800"/>
            </a:lvl6pPr>
            <a:lvl7pPr indent="0" lvl="6">
              <a:spcBef>
                <a:spcPts val="0"/>
              </a:spcBef>
              <a:buSzPct val="77777"/>
              <a:buNone/>
              <a:defRPr sz="1800"/>
            </a:lvl7pPr>
            <a:lvl8pPr indent="0" lvl="7">
              <a:spcBef>
                <a:spcPts val="0"/>
              </a:spcBef>
              <a:buSzPct val="77777"/>
              <a:buNone/>
              <a:defRPr sz="1800"/>
            </a:lvl8pPr>
            <a:lvl9pPr indent="0" lvl="8">
              <a:spcBef>
                <a:spcPts val="0"/>
              </a:spcBef>
              <a:buSzPct val="77777"/>
              <a:buNone/>
              <a:defRPr sz="18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wrap="square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vertTitleAndTx">
  <p:cSld name="Vertical Title and 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0" i="0" sz="5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SzPct val="77777"/>
              <a:buNone/>
              <a:defRPr sz="1800"/>
            </a:lvl2pPr>
            <a:lvl3pPr indent="0" lvl="2">
              <a:spcBef>
                <a:spcPts val="0"/>
              </a:spcBef>
              <a:buSzPct val="77777"/>
              <a:buNone/>
              <a:defRPr sz="1800"/>
            </a:lvl3pPr>
            <a:lvl4pPr indent="0" lvl="3">
              <a:spcBef>
                <a:spcPts val="0"/>
              </a:spcBef>
              <a:buSzPct val="77777"/>
              <a:buNone/>
              <a:defRPr sz="1800"/>
            </a:lvl4pPr>
            <a:lvl5pPr indent="0" lvl="4">
              <a:spcBef>
                <a:spcPts val="0"/>
              </a:spcBef>
              <a:buSzPct val="77777"/>
              <a:buNone/>
              <a:defRPr sz="1800"/>
            </a:lvl5pPr>
            <a:lvl6pPr indent="0" lvl="5">
              <a:spcBef>
                <a:spcPts val="0"/>
              </a:spcBef>
              <a:buSzPct val="77777"/>
              <a:buNone/>
              <a:defRPr sz="1800"/>
            </a:lvl6pPr>
            <a:lvl7pPr indent="0" lvl="6">
              <a:spcBef>
                <a:spcPts val="0"/>
              </a:spcBef>
              <a:buSzPct val="77777"/>
              <a:buNone/>
              <a:defRPr sz="1800"/>
            </a:lvl7pPr>
            <a:lvl8pPr indent="0" lvl="7">
              <a:spcBef>
                <a:spcPts val="0"/>
              </a:spcBef>
              <a:buSzPct val="77777"/>
              <a:buNone/>
              <a:defRPr sz="1800"/>
            </a:lvl8pPr>
            <a:lvl9pPr indent="0" lvl="8">
              <a:spcBef>
                <a:spcPts val="0"/>
              </a:spcBef>
              <a:buSzPct val="77777"/>
              <a:buNone/>
              <a:defRPr sz="1800"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wrap="square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Obj">
  <p:cSld name="Two Conten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0" i="0" sz="5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SzPct val="77777"/>
              <a:buNone/>
              <a:defRPr sz="1800"/>
            </a:lvl2pPr>
            <a:lvl3pPr indent="0" lvl="2">
              <a:spcBef>
                <a:spcPts val="0"/>
              </a:spcBef>
              <a:buSzPct val="77777"/>
              <a:buNone/>
              <a:defRPr sz="1800"/>
            </a:lvl3pPr>
            <a:lvl4pPr indent="0" lvl="3">
              <a:spcBef>
                <a:spcPts val="0"/>
              </a:spcBef>
              <a:buSzPct val="77777"/>
              <a:buNone/>
              <a:defRPr sz="1800"/>
            </a:lvl4pPr>
            <a:lvl5pPr indent="0" lvl="4">
              <a:spcBef>
                <a:spcPts val="0"/>
              </a:spcBef>
              <a:buSzPct val="77777"/>
              <a:buNone/>
              <a:defRPr sz="1800"/>
            </a:lvl5pPr>
            <a:lvl6pPr indent="0" lvl="5">
              <a:spcBef>
                <a:spcPts val="0"/>
              </a:spcBef>
              <a:buSzPct val="77777"/>
              <a:buNone/>
              <a:defRPr sz="1800"/>
            </a:lvl6pPr>
            <a:lvl7pPr indent="0" lvl="6">
              <a:spcBef>
                <a:spcPts val="0"/>
              </a:spcBef>
              <a:buSzPct val="77777"/>
              <a:buNone/>
              <a:defRPr sz="1800"/>
            </a:lvl7pPr>
            <a:lvl8pPr indent="0" lvl="7">
              <a:spcBef>
                <a:spcPts val="0"/>
              </a:spcBef>
              <a:buSzPct val="77777"/>
              <a:buNone/>
              <a:defRPr sz="1800"/>
            </a:lvl8pPr>
            <a:lvl9pPr indent="0" lvl="8">
              <a:spcBef>
                <a:spcPts val="0"/>
              </a:spcBef>
              <a:buSzPct val="77777"/>
              <a:buNone/>
              <a:defRPr sz="1800"/>
            </a:lvl9pPr>
          </a:lstStyle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wrap="square" tIns="91425"/>
          <a:lstStyle>
            <a:lvl1pPr indent="-165100" lvl="0" marL="34290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wrap="square" tIns="91425"/>
          <a:lstStyle>
            <a:lvl1pPr indent="-165100" lvl="0" marL="34290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">
  <p:cSld name="Title and Conten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0" i="0" sz="5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SzPct val="77777"/>
              <a:buNone/>
              <a:defRPr sz="1800"/>
            </a:lvl2pPr>
            <a:lvl3pPr indent="0" lvl="2">
              <a:spcBef>
                <a:spcPts val="0"/>
              </a:spcBef>
              <a:buSzPct val="77777"/>
              <a:buNone/>
              <a:defRPr sz="1800"/>
            </a:lvl3pPr>
            <a:lvl4pPr indent="0" lvl="3">
              <a:spcBef>
                <a:spcPts val="0"/>
              </a:spcBef>
              <a:buSzPct val="77777"/>
              <a:buNone/>
              <a:defRPr sz="1800"/>
            </a:lvl4pPr>
            <a:lvl5pPr indent="0" lvl="4">
              <a:spcBef>
                <a:spcPts val="0"/>
              </a:spcBef>
              <a:buSzPct val="77777"/>
              <a:buNone/>
              <a:defRPr sz="1800"/>
            </a:lvl5pPr>
            <a:lvl6pPr indent="0" lvl="5">
              <a:spcBef>
                <a:spcPts val="0"/>
              </a:spcBef>
              <a:buSzPct val="77777"/>
              <a:buNone/>
              <a:defRPr sz="1800"/>
            </a:lvl6pPr>
            <a:lvl7pPr indent="0" lvl="6">
              <a:spcBef>
                <a:spcPts val="0"/>
              </a:spcBef>
              <a:buSzPct val="77777"/>
              <a:buNone/>
              <a:defRPr sz="1800"/>
            </a:lvl7pPr>
            <a:lvl8pPr indent="0" lvl="7">
              <a:spcBef>
                <a:spcPts val="0"/>
              </a:spcBef>
              <a:buSzPct val="77777"/>
              <a:buNone/>
              <a:defRPr sz="1800"/>
            </a:lvl8pPr>
            <a:lvl9pPr indent="0" lvl="8">
              <a:spcBef>
                <a:spcPts val="0"/>
              </a:spcBef>
              <a:buSzPct val="77777"/>
              <a:buNone/>
              <a:defRPr sz="1800"/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wrap="square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TxTwoObj">
  <p:cSld name="Comparison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0" i="0" sz="5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SzPct val="77777"/>
              <a:buNone/>
              <a:defRPr sz="1800"/>
            </a:lvl2pPr>
            <a:lvl3pPr indent="0" lvl="2">
              <a:spcBef>
                <a:spcPts val="0"/>
              </a:spcBef>
              <a:buSzPct val="77777"/>
              <a:buNone/>
              <a:defRPr sz="1800"/>
            </a:lvl3pPr>
            <a:lvl4pPr indent="0" lvl="3">
              <a:spcBef>
                <a:spcPts val="0"/>
              </a:spcBef>
              <a:buSzPct val="77777"/>
              <a:buNone/>
              <a:defRPr sz="1800"/>
            </a:lvl4pPr>
            <a:lvl5pPr indent="0" lvl="4">
              <a:spcBef>
                <a:spcPts val="0"/>
              </a:spcBef>
              <a:buSzPct val="77777"/>
              <a:buNone/>
              <a:defRPr sz="1800"/>
            </a:lvl5pPr>
            <a:lvl6pPr indent="0" lvl="5">
              <a:spcBef>
                <a:spcPts val="0"/>
              </a:spcBef>
              <a:buSzPct val="77777"/>
              <a:buNone/>
              <a:defRPr sz="1800"/>
            </a:lvl6pPr>
            <a:lvl7pPr indent="0" lvl="6">
              <a:spcBef>
                <a:spcPts val="0"/>
              </a:spcBef>
              <a:buSzPct val="77777"/>
              <a:buNone/>
              <a:defRPr sz="1800"/>
            </a:lvl7pPr>
            <a:lvl8pPr indent="0" lvl="7">
              <a:spcBef>
                <a:spcPts val="0"/>
              </a:spcBef>
              <a:buSzPct val="77777"/>
              <a:buNone/>
              <a:defRPr sz="1800"/>
            </a:lvl8pPr>
            <a:lvl9pPr indent="0" lvl="8">
              <a:spcBef>
                <a:spcPts val="0"/>
              </a:spcBef>
              <a:buSzPct val="77777"/>
              <a:buNone/>
              <a:defRPr sz="18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wrap="square" tIns="91425"/>
          <a:lstStyle>
            <a:lvl1pPr indent="-190500" lvl="0" marL="3429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wrap="square" tIns="91425"/>
          <a:lstStyle>
            <a:lvl1pPr indent="-190500" lvl="0" marL="3429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0" i="0" sz="5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SzPct val="77777"/>
              <a:buNone/>
              <a:defRPr sz="1800"/>
            </a:lvl2pPr>
            <a:lvl3pPr indent="0" lvl="2">
              <a:spcBef>
                <a:spcPts val="0"/>
              </a:spcBef>
              <a:buSzPct val="77777"/>
              <a:buNone/>
              <a:defRPr sz="1800"/>
            </a:lvl3pPr>
            <a:lvl4pPr indent="0" lvl="3">
              <a:spcBef>
                <a:spcPts val="0"/>
              </a:spcBef>
              <a:buSzPct val="77777"/>
              <a:buNone/>
              <a:defRPr sz="1800"/>
            </a:lvl4pPr>
            <a:lvl5pPr indent="0" lvl="4">
              <a:spcBef>
                <a:spcPts val="0"/>
              </a:spcBef>
              <a:buSzPct val="77777"/>
              <a:buNone/>
              <a:defRPr sz="1800"/>
            </a:lvl5pPr>
            <a:lvl6pPr indent="0" lvl="5">
              <a:spcBef>
                <a:spcPts val="0"/>
              </a:spcBef>
              <a:buSzPct val="77777"/>
              <a:buNone/>
              <a:defRPr sz="1800"/>
            </a:lvl6pPr>
            <a:lvl7pPr indent="0" lvl="6">
              <a:spcBef>
                <a:spcPts val="0"/>
              </a:spcBef>
              <a:buSzPct val="77777"/>
              <a:buNone/>
              <a:defRPr sz="1800"/>
            </a:lvl7pPr>
            <a:lvl8pPr indent="0" lvl="7">
              <a:spcBef>
                <a:spcPts val="0"/>
              </a:spcBef>
              <a:buSzPct val="77777"/>
              <a:buNone/>
              <a:defRPr sz="1800"/>
            </a:lvl8pPr>
            <a:lvl9pPr indent="0" lvl="8">
              <a:spcBef>
                <a:spcPts val="0"/>
              </a:spcBef>
              <a:buSzPct val="77777"/>
              <a:buNone/>
              <a:defRPr sz="1800"/>
            </a:lvl9pPr>
          </a:lstStyle>
          <a:p/>
        </p:txBody>
      </p:sp>
      <p:sp>
        <p:nvSpPr>
          <p:cNvPr id="39" name="Shape 39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wrap="square" tIns="91425"/>
          <a:lstStyle>
            <a:lvl1pPr indent="0" lvl="0" marL="0" marR="0" rtl="0" algn="ctr">
              <a:spcBef>
                <a:spcPts val="640"/>
              </a:spcBef>
              <a:buClr>
                <a:srgbClr val="888888"/>
              </a:buClr>
              <a:buSzPct val="100000"/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spcBef>
                <a:spcPts val="560"/>
              </a:spcBef>
              <a:buClr>
                <a:srgbClr val="888888"/>
              </a:buClr>
              <a:buSzPct val="1000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spcBef>
                <a:spcPts val="480"/>
              </a:spcBef>
              <a:buClr>
                <a:srgbClr val="888888"/>
              </a:buClr>
              <a:buSzPct val="1000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spcBef>
                <a:spcPts val="400"/>
              </a:spcBef>
              <a:buClr>
                <a:srgbClr val="888888"/>
              </a:buClr>
              <a:buSzPct val="100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spcBef>
                <a:spcPts val="400"/>
              </a:spcBef>
              <a:buClr>
                <a:srgbClr val="888888"/>
              </a:buClr>
              <a:buSzPct val="100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spcBef>
                <a:spcPts val="400"/>
              </a:spcBef>
              <a:buClr>
                <a:srgbClr val="888888"/>
              </a:buClr>
              <a:buSzPct val="100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spcBef>
                <a:spcPts val="400"/>
              </a:spcBef>
              <a:buClr>
                <a:srgbClr val="888888"/>
              </a:buClr>
              <a:buSzPct val="100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spcBef>
                <a:spcPts val="400"/>
              </a:spcBef>
              <a:buClr>
                <a:srgbClr val="888888"/>
              </a:buClr>
              <a:buSzPct val="100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spcBef>
                <a:spcPts val="400"/>
              </a:spcBef>
              <a:buClr>
                <a:srgbClr val="888888"/>
              </a:buClr>
              <a:buSzPct val="100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i="0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SzPct val="77777"/>
              <a:buNone/>
              <a:defRPr sz="1800"/>
            </a:lvl2pPr>
            <a:lvl3pPr indent="0" lvl="2">
              <a:spcBef>
                <a:spcPts val="0"/>
              </a:spcBef>
              <a:buSzPct val="77777"/>
              <a:buNone/>
              <a:defRPr sz="1800"/>
            </a:lvl3pPr>
            <a:lvl4pPr indent="0" lvl="3">
              <a:spcBef>
                <a:spcPts val="0"/>
              </a:spcBef>
              <a:buSzPct val="77777"/>
              <a:buNone/>
              <a:defRPr sz="1800"/>
            </a:lvl4pPr>
            <a:lvl5pPr indent="0" lvl="4">
              <a:spcBef>
                <a:spcPts val="0"/>
              </a:spcBef>
              <a:buSzPct val="77777"/>
              <a:buNone/>
              <a:defRPr sz="1800"/>
            </a:lvl5pPr>
            <a:lvl6pPr indent="0" lvl="5">
              <a:spcBef>
                <a:spcPts val="0"/>
              </a:spcBef>
              <a:buSzPct val="77777"/>
              <a:buNone/>
              <a:defRPr sz="1800"/>
            </a:lvl6pPr>
            <a:lvl7pPr indent="0" lvl="6">
              <a:spcBef>
                <a:spcPts val="0"/>
              </a:spcBef>
              <a:buSzPct val="77777"/>
              <a:buNone/>
              <a:defRPr sz="1800"/>
            </a:lvl7pPr>
            <a:lvl8pPr indent="0" lvl="7">
              <a:spcBef>
                <a:spcPts val="0"/>
              </a:spcBef>
              <a:buSzPct val="77777"/>
              <a:buNone/>
              <a:defRPr sz="1800"/>
            </a:lvl8pPr>
            <a:lvl9pPr indent="0" lvl="8">
              <a:spcBef>
                <a:spcPts val="0"/>
              </a:spcBef>
              <a:buSzPct val="77777"/>
              <a:buNone/>
              <a:defRPr sz="1800"/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400"/>
              </a:spcBef>
              <a:buClr>
                <a:srgbClr val="888888"/>
              </a:buClr>
              <a:buSzPct val="100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360"/>
              </a:spcBef>
              <a:buClr>
                <a:srgbClr val="888888"/>
              </a:buClr>
              <a:buSzPct val="1000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20"/>
              </a:spcBef>
              <a:buClr>
                <a:srgbClr val="888888"/>
              </a:buClr>
              <a:buSzPct val="1000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280"/>
              </a:spcBef>
              <a:buClr>
                <a:srgbClr val="888888"/>
              </a:buClr>
              <a:buSzPct val="100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280"/>
              </a:spcBef>
              <a:buClr>
                <a:srgbClr val="888888"/>
              </a:buClr>
              <a:buSzPct val="100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280"/>
              </a:spcBef>
              <a:buClr>
                <a:srgbClr val="888888"/>
              </a:buClr>
              <a:buSzPct val="100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280"/>
              </a:spcBef>
              <a:buClr>
                <a:srgbClr val="888888"/>
              </a:buClr>
              <a:buSzPct val="100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280"/>
              </a:spcBef>
              <a:buClr>
                <a:srgbClr val="888888"/>
              </a:buClr>
              <a:buSzPct val="100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280"/>
              </a:spcBef>
              <a:buClr>
                <a:srgbClr val="888888"/>
              </a:buClr>
              <a:buSzPct val="1000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0" i="0" sz="5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SzPct val="77777"/>
              <a:buNone/>
              <a:defRPr sz="1800"/>
            </a:lvl2pPr>
            <a:lvl3pPr indent="0" lvl="2">
              <a:spcBef>
                <a:spcPts val="0"/>
              </a:spcBef>
              <a:buSzPct val="77777"/>
              <a:buNone/>
              <a:defRPr sz="1800"/>
            </a:lvl3pPr>
            <a:lvl4pPr indent="0" lvl="3">
              <a:spcBef>
                <a:spcPts val="0"/>
              </a:spcBef>
              <a:buSzPct val="77777"/>
              <a:buNone/>
              <a:defRPr sz="1800"/>
            </a:lvl4pPr>
            <a:lvl5pPr indent="0" lvl="4">
              <a:spcBef>
                <a:spcPts val="0"/>
              </a:spcBef>
              <a:buSzPct val="77777"/>
              <a:buNone/>
              <a:defRPr sz="1800"/>
            </a:lvl5pPr>
            <a:lvl6pPr indent="0" lvl="5">
              <a:spcBef>
                <a:spcPts val="0"/>
              </a:spcBef>
              <a:buSzPct val="77777"/>
              <a:buNone/>
              <a:defRPr sz="1800"/>
            </a:lvl6pPr>
            <a:lvl7pPr indent="0" lvl="6">
              <a:spcBef>
                <a:spcPts val="0"/>
              </a:spcBef>
              <a:buSzPct val="77777"/>
              <a:buNone/>
              <a:defRPr sz="1800"/>
            </a:lvl7pPr>
            <a:lvl8pPr indent="0" lvl="7">
              <a:spcBef>
                <a:spcPts val="0"/>
              </a:spcBef>
              <a:buSzPct val="77777"/>
              <a:buNone/>
              <a:defRPr sz="1800"/>
            </a:lvl8pPr>
            <a:lvl9pPr indent="0" lvl="8">
              <a:spcBef>
                <a:spcPts val="0"/>
              </a:spcBef>
              <a:buSzPct val="77777"/>
              <a:buNone/>
              <a:defRPr sz="1800"/>
            </a:lvl9pPr>
          </a:lstStyle>
          <a:p/>
        </p:txBody>
      </p:sp>
      <p:sp>
        <p:nvSpPr>
          <p:cNvPr id="51" name="Shape 5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objTx">
  <p:cSld name="Content with Ca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SzPct val="77777"/>
              <a:buNone/>
              <a:defRPr sz="1800"/>
            </a:lvl2pPr>
            <a:lvl3pPr indent="0" lvl="2">
              <a:spcBef>
                <a:spcPts val="0"/>
              </a:spcBef>
              <a:buSzPct val="77777"/>
              <a:buNone/>
              <a:defRPr sz="1800"/>
            </a:lvl3pPr>
            <a:lvl4pPr indent="0" lvl="3">
              <a:spcBef>
                <a:spcPts val="0"/>
              </a:spcBef>
              <a:buSzPct val="77777"/>
              <a:buNone/>
              <a:defRPr sz="1800"/>
            </a:lvl4pPr>
            <a:lvl5pPr indent="0" lvl="4">
              <a:spcBef>
                <a:spcPts val="0"/>
              </a:spcBef>
              <a:buSzPct val="77777"/>
              <a:buNone/>
              <a:defRPr sz="1800"/>
            </a:lvl5pPr>
            <a:lvl6pPr indent="0" lvl="5">
              <a:spcBef>
                <a:spcPts val="0"/>
              </a:spcBef>
              <a:buSzPct val="77777"/>
              <a:buNone/>
              <a:defRPr sz="1800"/>
            </a:lvl6pPr>
            <a:lvl7pPr indent="0" lvl="6">
              <a:spcBef>
                <a:spcPts val="0"/>
              </a:spcBef>
              <a:buSzPct val="77777"/>
              <a:buNone/>
              <a:defRPr sz="1800"/>
            </a:lvl7pPr>
            <a:lvl8pPr indent="0" lvl="7">
              <a:spcBef>
                <a:spcPts val="0"/>
              </a:spcBef>
              <a:buSzPct val="77777"/>
              <a:buNone/>
              <a:defRPr sz="1800"/>
            </a:lvl8pPr>
            <a:lvl9pPr indent="0" lvl="8">
              <a:spcBef>
                <a:spcPts val="0"/>
              </a:spcBef>
              <a:buSzPct val="77777"/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wrap="square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dk1"/>
              </a:buClr>
              <a:buSzPct val="100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dk1"/>
              </a:buClr>
              <a:buSzPct val="100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dk1"/>
              </a:buClr>
              <a:buSzPct val="100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SzPct val="100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SzPct val="100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SzPct val="100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SzPct val="100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picTx">
  <p:cSld name="Picture with Ca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b" bIns="91425" lIns="91425" rIns="91425" wrap="square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SzPct val="77777"/>
              <a:buNone/>
              <a:defRPr sz="1800"/>
            </a:lvl2pPr>
            <a:lvl3pPr indent="0" lvl="2">
              <a:spcBef>
                <a:spcPts val="0"/>
              </a:spcBef>
              <a:buSzPct val="77777"/>
              <a:buNone/>
              <a:defRPr sz="1800"/>
            </a:lvl3pPr>
            <a:lvl4pPr indent="0" lvl="3">
              <a:spcBef>
                <a:spcPts val="0"/>
              </a:spcBef>
              <a:buSzPct val="77777"/>
              <a:buNone/>
              <a:defRPr sz="1800"/>
            </a:lvl4pPr>
            <a:lvl5pPr indent="0" lvl="4">
              <a:spcBef>
                <a:spcPts val="0"/>
              </a:spcBef>
              <a:buSzPct val="77777"/>
              <a:buNone/>
              <a:defRPr sz="1800"/>
            </a:lvl5pPr>
            <a:lvl6pPr indent="0" lvl="5">
              <a:spcBef>
                <a:spcPts val="0"/>
              </a:spcBef>
              <a:buSzPct val="77777"/>
              <a:buNone/>
              <a:defRPr sz="1800"/>
            </a:lvl6pPr>
            <a:lvl7pPr indent="0" lvl="6">
              <a:spcBef>
                <a:spcPts val="0"/>
              </a:spcBef>
              <a:buSzPct val="77777"/>
              <a:buNone/>
              <a:defRPr sz="1800"/>
            </a:lvl7pPr>
            <a:lvl8pPr indent="0" lvl="7">
              <a:spcBef>
                <a:spcPts val="0"/>
              </a:spcBef>
              <a:buSzPct val="77777"/>
              <a:buNone/>
              <a:defRPr sz="1800"/>
            </a:lvl8pPr>
            <a:lvl9pPr indent="0" lvl="8">
              <a:spcBef>
                <a:spcPts val="0"/>
              </a:spcBef>
              <a:buSzPct val="77777"/>
              <a:buNone/>
              <a:defRPr sz="1800"/>
            </a:lvl9pPr>
          </a:lstStyle>
          <a:p/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wrap="square" tIns="91425"/>
          <a:lstStyle>
            <a:lvl1pPr indent="0" lvl="0" marL="0" marR="0" rtl="0" algn="l">
              <a:spcBef>
                <a:spcPts val="280"/>
              </a:spcBef>
              <a:buClr>
                <a:schemeClr val="dk1"/>
              </a:buClr>
              <a:buSzPct val="1000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dk1"/>
              </a:buClr>
              <a:buSzPct val="1000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dk1"/>
              </a:buClr>
              <a:buSzPct val="100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dk1"/>
              </a:buClr>
              <a:buSzPct val="100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dk1"/>
              </a:buClr>
              <a:buSzPct val="100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SzPct val="100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SzPct val="100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SzPct val="100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SzPct val="1000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US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 rotWithShape="1">
          <a:blip r:embed="rId1">
            <a:alphaModFix/>
          </a:blip>
          <a:tile algn="tl" flip="none" tx="0" sx="100000" ty="0" sy="100000"/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b="0" i="0" sz="5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>
              <a:spcBef>
                <a:spcPts val="0"/>
              </a:spcBef>
              <a:buSzPct val="77777"/>
              <a:buNone/>
              <a:defRPr sz="1800"/>
            </a:lvl2pPr>
            <a:lvl3pPr indent="0" lvl="2">
              <a:spcBef>
                <a:spcPts val="0"/>
              </a:spcBef>
              <a:buSzPct val="77777"/>
              <a:buNone/>
              <a:defRPr sz="1800"/>
            </a:lvl3pPr>
            <a:lvl4pPr indent="0" lvl="3">
              <a:spcBef>
                <a:spcPts val="0"/>
              </a:spcBef>
              <a:buSzPct val="77777"/>
              <a:buNone/>
              <a:defRPr sz="1800"/>
            </a:lvl4pPr>
            <a:lvl5pPr indent="0" lvl="4">
              <a:spcBef>
                <a:spcPts val="0"/>
              </a:spcBef>
              <a:buSzPct val="77777"/>
              <a:buNone/>
              <a:defRPr sz="1800"/>
            </a:lvl5pPr>
            <a:lvl6pPr indent="0" lvl="5">
              <a:spcBef>
                <a:spcPts val="0"/>
              </a:spcBef>
              <a:buSzPct val="77777"/>
              <a:buNone/>
              <a:defRPr sz="1800"/>
            </a:lvl6pPr>
            <a:lvl7pPr indent="0" lvl="6">
              <a:spcBef>
                <a:spcPts val="0"/>
              </a:spcBef>
              <a:buSzPct val="77777"/>
              <a:buNone/>
              <a:defRPr sz="1800"/>
            </a:lvl7pPr>
            <a:lvl8pPr indent="0" lvl="7">
              <a:spcBef>
                <a:spcPts val="0"/>
              </a:spcBef>
              <a:buSzPct val="77777"/>
              <a:buNone/>
              <a:defRPr sz="1800"/>
            </a:lvl8pPr>
            <a:lvl9pPr indent="0" lvl="8">
              <a:spcBef>
                <a:spcPts val="0"/>
              </a:spcBef>
              <a:buSzPct val="77777"/>
              <a:buNone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wrap="square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l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/>
          <a:lstStyle>
            <a:lvl1pPr indent="0" lvl="0" marL="0" marR="0" rtl="0" algn="ctr">
              <a:spcBef>
                <a:spcPts val="0"/>
              </a:spcBef>
              <a:buSzPct val="116666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SzPct val="77777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ntitled.png" id="84" name="Shape 8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2743" y="1262113"/>
            <a:ext cx="8658331" cy="3773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good transition will…</a:t>
            </a:r>
          </a:p>
          <a:p>
            <a:pPr indent="-400050" lvl="1" marL="8572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❑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logically link one topic to another</a:t>
            </a:r>
          </a:p>
          <a:p>
            <a:pPr indent="-400050" lvl="1" marL="8572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❑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 the reader that you have additional points to make</a:t>
            </a:r>
          </a:p>
          <a:p>
            <a:pPr indent="-400050" lvl="1" marL="8572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Noto Sans Symbols"/>
              <a:buChar char="❑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lead into the next body paragraph</a:t>
            </a:r>
          </a:p>
        </p:txBody>
      </p:sp>
      <p:sp>
        <p:nvSpPr>
          <p:cNvPr id="153" name="Shape 153"/>
          <p:cNvSpPr/>
          <p:nvPr/>
        </p:nvSpPr>
        <p:spPr>
          <a:xfrm>
            <a:off x="963500" y="2116743"/>
            <a:ext cx="52816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✔</a:t>
            </a:r>
          </a:p>
        </p:txBody>
      </p:sp>
      <p:sp>
        <p:nvSpPr>
          <p:cNvPr id="154" name="Shape 154"/>
          <p:cNvSpPr/>
          <p:nvPr/>
        </p:nvSpPr>
        <p:spPr>
          <a:xfrm>
            <a:off x="964717" y="2601313"/>
            <a:ext cx="52816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✔</a:t>
            </a:r>
          </a:p>
        </p:txBody>
      </p:sp>
      <p:sp>
        <p:nvSpPr>
          <p:cNvPr id="155" name="Shape 155"/>
          <p:cNvSpPr/>
          <p:nvPr/>
        </p:nvSpPr>
        <p:spPr>
          <a:xfrm>
            <a:off x="963500" y="3613427"/>
            <a:ext cx="52816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✔</a:t>
            </a:r>
          </a:p>
        </p:txBody>
      </p:sp>
      <p:pic>
        <p:nvPicPr>
          <p:cNvPr descr="Untitled.png" id="156" name="Shape 1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8432" y="286668"/>
            <a:ext cx="8244151" cy="11879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idx="2" type="body"/>
          </p:nvPr>
        </p:nvSpPr>
        <p:spPr>
          <a:xfrm>
            <a:off x="2083537" y="1600200"/>
            <a:ext cx="6603263" cy="4525963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i="0" lang="en-US" sz="238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Introduction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04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Hook (Attention Grabber)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04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Background information 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04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Thesis statement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i="0" lang="en-US" sz="238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Body Paragraphs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04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Topic Sentence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04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Examples, Quotes, Evidence (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04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Explanations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04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Transitions</a:t>
            </a:r>
          </a:p>
          <a:p>
            <a:pPr indent="-342900" lvl="0" marL="342900" marR="0" rtl="0" algn="l">
              <a:lnSpc>
                <a:spcPct val="8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i="0" lang="en-US" sz="238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Conclusion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04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Restatement of thesis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040"/>
              <a:t>Connect thesis to what you revealed in your essay</a:t>
            </a:r>
          </a:p>
          <a:p>
            <a:pPr indent="-285750" lvl="1" marL="742950" marR="0" rtl="0" algn="l">
              <a:lnSpc>
                <a:spcPct val="80000"/>
              </a:lnSpc>
              <a:spcBef>
                <a:spcPts val="408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04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Final statement (</a:t>
            </a:r>
            <a:r>
              <a:rPr lang="en-US" sz="2040"/>
              <a:t>new question, thought, idea)</a:t>
            </a:r>
          </a:p>
        </p:txBody>
      </p:sp>
      <p:pic>
        <p:nvPicPr>
          <p:cNvPr descr="Untitled.png" id="90" name="Shape 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8432" y="170748"/>
            <a:ext cx="8244151" cy="123721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ntitled.png" id="91" name="Shape 9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5675" y="1554163"/>
            <a:ext cx="1679468" cy="457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Topic sentence - a single sentence located at the beginning of each body paragraph that expresses the main idea of the paragraph.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 of it as a </a:t>
            </a:r>
            <a:r>
              <a:rPr b="1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label </a:t>
            </a: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the body paragraph. </a:t>
            </a:r>
          </a:p>
          <a:p>
            <a:pPr indent="-2857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Readers should know what the paragraph will be about simply by reading the topic sentence.</a:t>
            </a:r>
          </a:p>
        </p:txBody>
      </p:sp>
      <p:pic>
        <p:nvPicPr>
          <p:cNvPr descr="Untitled.png" id="97" name="Shape 9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8432" y="250841"/>
            <a:ext cx="8244151" cy="12372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good topic sentence will…</a:t>
            </a:r>
          </a:p>
          <a:p>
            <a:pPr indent="-400050" lvl="1" marL="8572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❑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 a single, declarative sentence</a:t>
            </a:r>
          </a:p>
          <a:p>
            <a:pPr indent="-400050" lvl="1" marL="8572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❑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convey the main idea of the paragraph</a:t>
            </a:r>
          </a:p>
          <a:p>
            <a:pPr indent="-400050" lvl="1" marL="8572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❑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 precise – use precise and specific words</a:t>
            </a:r>
          </a:p>
          <a:p>
            <a:pPr indent="-400050" lvl="1" marL="8572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❑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 brief – only include important information</a:t>
            </a:r>
          </a:p>
          <a:p>
            <a:pPr indent="-400050" lvl="1" marL="8572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Noto Sans Symbols"/>
              <a:buChar char="❑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 clear</a:t>
            </a:r>
          </a:p>
        </p:txBody>
      </p:sp>
      <p:sp>
        <p:nvSpPr>
          <p:cNvPr id="103" name="Shape 103"/>
          <p:cNvSpPr/>
          <p:nvPr/>
        </p:nvSpPr>
        <p:spPr>
          <a:xfrm>
            <a:off x="963500" y="2116743"/>
            <a:ext cx="52816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en-US" sz="2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✔</a:t>
            </a:r>
          </a:p>
        </p:txBody>
      </p:sp>
      <p:sp>
        <p:nvSpPr>
          <p:cNvPr id="104" name="Shape 104"/>
          <p:cNvSpPr/>
          <p:nvPr/>
        </p:nvSpPr>
        <p:spPr>
          <a:xfrm>
            <a:off x="964717" y="2601313"/>
            <a:ext cx="52816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✔</a:t>
            </a:r>
          </a:p>
        </p:txBody>
      </p:sp>
      <p:sp>
        <p:nvSpPr>
          <p:cNvPr id="105" name="Shape 105"/>
          <p:cNvSpPr/>
          <p:nvPr/>
        </p:nvSpPr>
        <p:spPr>
          <a:xfrm>
            <a:off x="963500" y="3124533"/>
            <a:ext cx="52816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✔</a:t>
            </a:r>
          </a:p>
        </p:txBody>
      </p:sp>
      <p:sp>
        <p:nvSpPr>
          <p:cNvPr id="106" name="Shape 106"/>
          <p:cNvSpPr/>
          <p:nvPr/>
        </p:nvSpPr>
        <p:spPr>
          <a:xfrm>
            <a:off x="963500" y="3647753"/>
            <a:ext cx="52816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✔</a:t>
            </a:r>
          </a:p>
        </p:txBody>
      </p:sp>
      <p:sp>
        <p:nvSpPr>
          <p:cNvPr id="107" name="Shape 107"/>
          <p:cNvSpPr/>
          <p:nvPr/>
        </p:nvSpPr>
        <p:spPr>
          <a:xfrm>
            <a:off x="964717" y="4170973"/>
            <a:ext cx="52816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✔</a:t>
            </a:r>
          </a:p>
        </p:txBody>
      </p:sp>
      <p:pic>
        <p:nvPicPr>
          <p:cNvPr descr="Untitled.png" id="108" name="Shape 10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8432" y="250841"/>
            <a:ext cx="8244151" cy="12372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topic sentence is located in the beginning of a body paragraph that expresses the main idea of just the body paragraph in which it is located.</a:t>
            </a:r>
          </a:p>
        </p:txBody>
      </p:sp>
      <p:sp>
        <p:nvSpPr>
          <p:cNvPr id="114" name="Shape 114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thesis statement is </a:t>
            </a:r>
            <a:r>
              <a:rPr lang="en-US"/>
              <a:t>1-2</a:t>
            </a: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sentences located at the end of the introductory paragraph that expresses the main idea of the essay. </a:t>
            </a:r>
          </a:p>
          <a:p>
            <a:pPr indent="-342900" lvl="0" marL="3429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Thesis statements should be arguable and spark conversation. </a:t>
            </a:r>
          </a:p>
        </p:txBody>
      </p:sp>
      <p:pic>
        <p:nvPicPr>
          <p:cNvPr descr="Untitled.png" id="115" name="Shape 1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8432" y="250841"/>
            <a:ext cx="8244151" cy="123721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ntitled.png" id="116" name="Shape 1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1314" y="1516888"/>
            <a:ext cx="8244151" cy="6824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good supporting example will…</a:t>
            </a:r>
          </a:p>
          <a:p>
            <a:pPr indent="-400050" lvl="1" marL="8572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❑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support the topic sentence and thesis statement</a:t>
            </a:r>
          </a:p>
          <a:p>
            <a:pPr indent="-400050" lvl="1" marL="8572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❑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include facts, quotes, and details</a:t>
            </a:r>
          </a:p>
          <a:p>
            <a:pPr indent="-400050" lvl="1" marL="8572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Noto Sans Symbols"/>
              <a:buChar char="❑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 directly related to the main point in which you are trying to establish</a:t>
            </a:r>
          </a:p>
        </p:txBody>
      </p:sp>
      <p:sp>
        <p:nvSpPr>
          <p:cNvPr id="122" name="Shape 122"/>
          <p:cNvSpPr/>
          <p:nvPr/>
        </p:nvSpPr>
        <p:spPr>
          <a:xfrm>
            <a:off x="963500" y="2116743"/>
            <a:ext cx="52816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✔</a:t>
            </a:r>
          </a:p>
        </p:txBody>
      </p:sp>
      <p:sp>
        <p:nvSpPr>
          <p:cNvPr id="123" name="Shape 123"/>
          <p:cNvSpPr/>
          <p:nvPr/>
        </p:nvSpPr>
        <p:spPr>
          <a:xfrm>
            <a:off x="964717" y="2601313"/>
            <a:ext cx="52816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✔</a:t>
            </a:r>
          </a:p>
        </p:txBody>
      </p:sp>
      <p:sp>
        <p:nvSpPr>
          <p:cNvPr id="124" name="Shape 124"/>
          <p:cNvSpPr/>
          <p:nvPr/>
        </p:nvSpPr>
        <p:spPr>
          <a:xfrm>
            <a:off x="963500" y="3124533"/>
            <a:ext cx="52816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✔</a:t>
            </a:r>
          </a:p>
        </p:txBody>
      </p:sp>
      <p:pic>
        <p:nvPicPr>
          <p:cNvPr descr="Untitled.png" id="125" name="Shape 1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8432" y="295728"/>
            <a:ext cx="8244151" cy="12372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After you state your topic sentence and provide an example, you will want to explain your example.</a:t>
            </a:r>
          </a:p>
          <a:p>
            <a:pPr indent="-3429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explanation is your own words connecting your example to your topic sentence to provide a point. </a:t>
            </a:r>
          </a:p>
        </p:txBody>
      </p:sp>
      <p:pic>
        <p:nvPicPr>
          <p:cNvPr descr="Untitled.png" id="131" name="Shape 1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4318" y="281738"/>
            <a:ext cx="8244151" cy="12372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good explanation will…</a:t>
            </a:r>
          </a:p>
          <a:p>
            <a:pPr indent="-400050" lvl="1" marL="8572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❑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 written in your own words</a:t>
            </a:r>
          </a:p>
          <a:p>
            <a:pPr indent="-400050" lvl="1" marL="8572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❑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link the example to the topic sentence</a:t>
            </a:r>
          </a:p>
          <a:p>
            <a:pPr indent="-400050" lvl="1" marL="8572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❑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help link multiple examples together</a:t>
            </a:r>
          </a:p>
          <a:p>
            <a:pPr indent="-400050" lvl="1" marL="8572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Noto Sans Symbols"/>
              <a:buChar char="❑"/>
            </a:pPr>
            <a:r>
              <a:rPr b="0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present the audience with thought-provoking information</a:t>
            </a:r>
          </a:p>
        </p:txBody>
      </p:sp>
      <p:sp>
        <p:nvSpPr>
          <p:cNvPr id="137" name="Shape 137"/>
          <p:cNvSpPr/>
          <p:nvPr/>
        </p:nvSpPr>
        <p:spPr>
          <a:xfrm>
            <a:off x="963500" y="2116743"/>
            <a:ext cx="52816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✔</a:t>
            </a:r>
          </a:p>
        </p:txBody>
      </p:sp>
      <p:sp>
        <p:nvSpPr>
          <p:cNvPr id="138" name="Shape 138"/>
          <p:cNvSpPr/>
          <p:nvPr/>
        </p:nvSpPr>
        <p:spPr>
          <a:xfrm>
            <a:off x="964717" y="2601313"/>
            <a:ext cx="52816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✔</a:t>
            </a:r>
          </a:p>
        </p:txBody>
      </p:sp>
      <p:sp>
        <p:nvSpPr>
          <p:cNvPr id="139" name="Shape 139"/>
          <p:cNvSpPr/>
          <p:nvPr/>
        </p:nvSpPr>
        <p:spPr>
          <a:xfrm>
            <a:off x="963500" y="3124533"/>
            <a:ext cx="52816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✔</a:t>
            </a:r>
          </a:p>
        </p:txBody>
      </p:sp>
      <p:sp>
        <p:nvSpPr>
          <p:cNvPr id="140" name="Shape 140"/>
          <p:cNvSpPr/>
          <p:nvPr/>
        </p:nvSpPr>
        <p:spPr>
          <a:xfrm>
            <a:off x="948658" y="3645534"/>
            <a:ext cx="52816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-US" sz="28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✔</a:t>
            </a:r>
          </a:p>
        </p:txBody>
      </p:sp>
      <p:pic>
        <p:nvPicPr>
          <p:cNvPr descr="Untitled.png" id="141" name="Shape 1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4318" y="281738"/>
            <a:ext cx="8244151" cy="12372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/>
          </a:solidFill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45700" lIns="91425" rIns="91425" wrap="square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Once you have provide adequate examples and explanations, you will complete each body paragraph with either a transition or a closing statement.</a:t>
            </a:r>
          </a:p>
          <a:p>
            <a:pPr indent="-3429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Using transitions when you have more body paragraphs to write.</a:t>
            </a:r>
          </a:p>
          <a:p>
            <a:pPr indent="-3429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a closing statement when you complete your last body paragraph.</a:t>
            </a:r>
          </a:p>
        </p:txBody>
      </p:sp>
      <p:pic>
        <p:nvPicPr>
          <p:cNvPr descr="Body Paragraphs and Topic Sentences.png" id="147" name="Shape 1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8432" y="250842"/>
            <a:ext cx="8244151" cy="12372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